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9" r:id="rId3"/>
    <p:sldId id="282" r:id="rId4"/>
    <p:sldId id="257" r:id="rId5"/>
    <p:sldId id="258" r:id="rId6"/>
    <p:sldId id="260" r:id="rId7"/>
    <p:sldId id="261" r:id="rId8"/>
    <p:sldId id="283" r:id="rId9"/>
    <p:sldId id="262" r:id="rId10"/>
    <p:sldId id="263" r:id="rId11"/>
    <p:sldId id="264" r:id="rId12"/>
    <p:sldId id="265" r:id="rId13"/>
    <p:sldId id="284" r:id="rId14"/>
    <p:sldId id="266" r:id="rId15"/>
    <p:sldId id="267" r:id="rId16"/>
    <p:sldId id="268" r:id="rId17"/>
    <p:sldId id="269" r:id="rId18"/>
    <p:sldId id="270" r:id="rId19"/>
    <p:sldId id="271" r:id="rId20"/>
    <p:sldId id="285" r:id="rId21"/>
    <p:sldId id="275" r:id="rId22"/>
    <p:sldId id="276" r:id="rId23"/>
    <p:sldId id="277" r:id="rId24"/>
    <p:sldId id="278" r:id="rId25"/>
    <p:sldId id="286" r:id="rId26"/>
    <p:sldId id="279" r:id="rId27"/>
    <p:sldId id="287" r:id="rId28"/>
    <p:sldId id="280" r:id="rId29"/>
    <p:sldId id="288" r:id="rId30"/>
    <p:sldId id="28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imes, Marc" userId="30a14a76-b48c-4e77-95ec-bf3314876c2d" providerId="ADAL" clId="{517506B6-9116-4258-8C42-7B914D06E039}"/>
    <pc:docChg chg="modSld">
      <pc:chgData name="Grimes, Marc" userId="30a14a76-b48c-4e77-95ec-bf3314876c2d" providerId="ADAL" clId="{517506B6-9116-4258-8C42-7B914D06E039}" dt="2022-06-07T19:45:29.083" v="28" actId="20577"/>
      <pc:docMkLst>
        <pc:docMk/>
      </pc:docMkLst>
      <pc:sldChg chg="modSp mod">
        <pc:chgData name="Grimes, Marc" userId="30a14a76-b48c-4e77-95ec-bf3314876c2d" providerId="ADAL" clId="{517506B6-9116-4258-8C42-7B914D06E039}" dt="2022-06-07T19:45:29.083" v="28" actId="20577"/>
        <pc:sldMkLst>
          <pc:docMk/>
          <pc:sldMk cId="1600263799" sldId="259"/>
        </pc:sldMkLst>
        <pc:spChg chg="mod">
          <ac:chgData name="Grimes, Marc" userId="30a14a76-b48c-4e77-95ec-bf3314876c2d" providerId="ADAL" clId="{517506B6-9116-4258-8C42-7B914D06E039}" dt="2022-06-07T19:45:29.083" v="28" actId="20577"/>
          <ac:spMkLst>
            <pc:docMk/>
            <pc:sldMk cId="1600263799" sldId="259"/>
            <ac:spMk id="3" creationId="{997130BA-8922-466B-A69E-CF555F8025E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E27DC-A13C-4B81-946B-AE894863EF4F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1D78E-2204-455B-AED2-707C136E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73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0BFC2-8893-423D-96E0-86AD811DD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0D61B4-B7F8-44C8-8A2C-515CFB25FF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BB48D-29B4-47D4-8D8B-DAA9591D5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32B3-3994-4D21-90BD-6C51979C46E1}" type="datetime1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9C076-00C7-4AE3-818B-AC2BA23D7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8B146-8802-4372-9348-5D3DE1AE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4012-C7E3-4145-A6CA-63982B8F8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4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74C45-A5D9-4E14-90EE-24C72C588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635E6-B703-43E7-A75D-5F9DFB79E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8A2A0-8BD0-494B-A5B6-B62A9DBC7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CD8D-D4C0-4B77-8D03-6F9D123325C4}" type="datetime1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53074-EBE0-4A76-88AD-566479F2C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09C35-39D8-4D71-A471-B8B391639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4012-C7E3-4145-A6CA-63982B8F8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8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70EC5F-94AA-4FCD-BD10-DF8D0F00F0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68DC4A-E8AA-4673-864D-A13DC6EB6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476EF-E009-444A-AA68-F5E41E3E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756A-2993-4873-AD40-C69CC79AE17A}" type="datetime1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61BE3-664E-4AE6-A0B6-DBC47EAB4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0E98E-99A9-4554-8248-8006BCD8A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4012-C7E3-4145-A6CA-63982B8F8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4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77928-8C05-462F-A705-CFC752B4A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0C9AA-7E6D-4AE6-9243-48CC61A08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A6BE2-47E3-48DD-A890-C2FC0503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1440C-9908-4C53-89C9-7E8263FE113E}" type="datetime1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3F24F-445A-4965-8411-22F11675A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93C28-38A6-4E9B-A571-27FD02F64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4012-C7E3-4145-A6CA-63982B8F8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30C84-0F4F-4B65-ABE4-178781EF0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89344-7ED1-4DDD-8B73-732B01160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3DFFF-9C6D-4277-A78B-CF0D5B78D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FC7A-1F47-42A0-AC40-4B78A5428837}" type="datetime1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C8DBE-A98F-4EE2-966D-0DCC576CD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88C99-1529-4F45-B762-769056B78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4012-C7E3-4145-A6CA-63982B8F8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01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40210-A03F-4F87-B50C-CC0C6056D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1032E-36A3-4864-8A6A-667A18C428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177DE8-006C-49DC-9ECA-5EEAEA917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A6761-F007-4A3D-B41B-44A22DD6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FF7C-9E71-4BE7-9CFB-4E3C01E5C271}" type="datetime1">
              <a:rPr lang="en-US" smtClean="0"/>
              <a:t>6/7/2022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79A5C-1A92-46A3-81F2-F12B72828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6FFB9-D2F9-4F3B-B4D2-26974FE02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4012-C7E3-4145-A6CA-63982B8F8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69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466E-5BAC-403A-8BDC-54B9F5B66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52DA13-7837-470D-A61E-672842A08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011C1-B025-4202-AAED-1998A9D71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469CFC-4D9E-4B2A-9BF9-21900E951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2E7FBD-776F-4838-BFF8-E04CAC9391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F4BD5E-74D2-43F3-8243-37F05FEA5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08963-158B-4B1C-BE87-98D76EEF3483}" type="datetime1">
              <a:rPr lang="en-US" smtClean="0"/>
              <a:t>6/7/2022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660243-4A62-4EA2-8ABB-657349CEB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628A92-C5DE-4FD3-A3F0-C538BE456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4012-C7E3-4145-A6CA-63982B8F8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4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2B6EB-BB5F-4DCD-8033-389A4A80E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8DBF49-47DE-4B10-A319-C906FC018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5D13-FE28-46ED-AFBD-217D10231318}" type="datetime1">
              <a:rPr lang="en-US" smtClean="0"/>
              <a:t>6/7/2022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1B5058-23A5-4CCD-9F41-C0AEDEA1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17F522-3DF3-4F58-AC77-B7333391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4012-C7E3-4145-A6CA-63982B8F8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31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028FA1-46EF-4168-ABDB-83FB28149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0F6B-4FB7-49CD-AF30-305814178E07}" type="datetime1">
              <a:rPr lang="en-US" smtClean="0"/>
              <a:t>6/7/2022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89464E-0B5E-4F02-B2F9-9ECDC33BC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A33F9-DB0D-4440-A71D-E31235E52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4012-C7E3-4145-A6CA-63982B8F8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3D5B7-D915-46CB-A72F-FB5EAA171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39D81-C1CE-4C36-A2DE-8650ADD5A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A5761A-3543-484C-8B23-3BE7B7452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380BA7-E883-4EEA-B646-6A993A7B7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13565-13EB-44FF-9CFB-E6CA1D92ED62}" type="datetime1">
              <a:rPr lang="en-US" smtClean="0"/>
              <a:t>6/7/2022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347AA-1708-4EFA-82A5-898193272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2DF01-EA37-456D-92F9-61B88A1B0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4012-C7E3-4145-A6CA-63982B8F8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8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E97D0-7E72-41BF-9681-3B137964A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F3F708-4AB9-4F4F-BFDD-7FBD19937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A3551-3B44-4278-B326-43B2F6C39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E6C71-6FA7-4A9F-8792-4462B2A94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E2BA-9196-4E64-900B-A16DD6916D84}" type="datetime1">
              <a:rPr lang="en-US" smtClean="0"/>
              <a:t>6/7/2022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52F269-267D-4881-9878-C95FB2302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0FB1D-71CC-4D01-A1EE-CE86A8CF8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4012-C7E3-4145-A6CA-63982B8F8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84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B2F78-6C8F-46EB-B89E-966404122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1053F-B93E-4CAE-ACFF-55732589B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59813-F181-4037-8315-D537380F20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DB4F1-122F-49FA-92AB-3B009430F819}" type="datetime1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67F15-377F-4B7B-8254-F6233322E3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StudentLastName, Student First Name-School Year YYYY-EOYA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1B1B6-3A3C-4B58-A8DF-82E7ACD86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84012-C7E3-4145-A6CA-63982B8F8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6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3B891-0F82-4354-AE15-52528F93A1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Franklin Gothic Demi Cond" panose="020B0706030402020204" pitchFamily="34" charset="0"/>
              </a:rPr>
              <a:t>Parent Report &amp; Student Portfolio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7083B-8B0D-49F1-B96A-D6E9270515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Palatino Linotype" panose="02040502050505030304" pitchFamily="18" charset="0"/>
              </a:rPr>
              <a:t>STUDENTLASTNAME, STUDENTFIRSTNAME</a:t>
            </a:r>
          </a:p>
          <a:p>
            <a:r>
              <a:rPr lang="en-US" dirty="0">
                <a:latin typeface="Palatino Linotype" panose="02040502050505030304" pitchFamily="18" charset="0"/>
              </a:rPr>
              <a:t>Created Date: MM/DD/YYYY</a:t>
            </a:r>
          </a:p>
          <a:p>
            <a:r>
              <a:rPr lang="en-US" dirty="0">
                <a:latin typeface="Palatino Linotype" panose="02040502050505030304" pitchFamily="18" charset="0"/>
              </a:rPr>
              <a:t>School Year YYYY-YYYY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69F4B2-AC22-4221-8C25-C84C75AD4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2386185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A627F-D698-40C9-AE28-3D445DC73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– Sample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837E3-13C3-4710-9FE8-1718ED41C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017FF-0D75-4633-85E3-A939CF2A4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2417917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6731B-9FDB-4B1B-856E-E90B0AD46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– Sample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AB155-670C-4617-95D8-D25B8FC28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6ED18B-5C63-4F23-A78A-E5D559D28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1675321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6D8A9-8B06-4BF3-8619-02DBAAF0A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- Sample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BEBEE-216A-4E9E-A80E-EB1CA77A6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115AD-12ED-4178-872A-DEFA6B78A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4049755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4A043-B3EE-4B86-A018-386973777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Report: History/Citizenship/Government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5EFE0-15F4-43C5-AC7A-7690A5C6C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6EB865-2146-4CC2-BD96-957C73B40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3836903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05265-C7FC-4AFE-977A-78F4263F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History/Citizenship/Government – Sample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CB6B5-4ECB-4103-95E1-5B5460B57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562C61-2296-4C9A-A62D-5A734A86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1453409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984E7-AAB1-4784-A5C1-B83651A0A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History/Citizenship/Government – Sample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4CCEC-C2BD-4160-9D8D-3B08C2D00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F9ED07-F629-4E41-AA8D-842069C5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4055410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C2827-9E53-4834-B264-6246FC5F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History/Citizenship/Government – Sample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F4787-27C2-4CE0-AF10-60820FF74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61A4E2-1896-4168-99F9-8E7AB4FB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1907190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190E4-6462-4F82-8CEC-970DE5B08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History/Citizenship/Government – Sample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5D2CD-F314-4A23-AC5A-CFE9CB51E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2E0A7-4FCA-45AE-834C-F400D58B7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1323127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5E0A-10E0-4947-86EC-3B43DF1FD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Report:  Literature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B0DCB-46DD-4F07-87F1-F72C4C5F5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314D62-02ED-4F24-ADE4-87FA8F103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3576270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0463-E400-4933-91D8-03C888403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– List of Books 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80C79-2C09-4F0E-9C98-5BD69B576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D3D827-C0C9-460F-9125-9BBCBE997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4121557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F5F90-1304-48C2-A0D3-60EED7006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Report: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130BA-8922-466B-A69E-CF555F802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[A Parent Report must contain a parent summary of the student’s progress in each area of the MCOS. This will involve a brief description of the work accomplished in each area. A portfolio of the student’s work must accompany the report (4-6 work samples per categories 1-5 and 1 sample for categories 6-8). If the student was 13 or older at the time </a:t>
            </a:r>
            <a:r>
              <a:rPr lang="en-US"/>
              <a:t>of enrollment, </a:t>
            </a:r>
            <a:r>
              <a:rPr lang="en-US" dirty="0"/>
              <a:t>the parent report does not need to provide information for the Physical Education, Health or Fine Arts.]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01981-CC9E-4E4B-95A1-A93CAC13F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1600263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9684B-F489-42EA-9FB9-471CB179E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Report:  Natural Sciences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2689B-11ED-42A7-9753-FA4A1B9C1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161C2B-21B4-42B3-9A15-BBBA89108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1236777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75A8D-FDCA-4E54-B5A0-62997AAA2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Sciences – Sample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36CF6-6504-4C40-9FA7-08CB0B36C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67D00-343B-4125-889D-B814E49F0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2005028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B7940-24FE-40F1-AA5B-9E032BA91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Sciences – Sample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9B1D8-B8F5-4CB9-8F6D-EACF00BDF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DCFF09-89C1-4626-A26F-05A861D90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223966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924DC-8525-473F-93E0-B64E4A6AB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Sciences – Sample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9A5D7-0D36-42BF-8AA3-6415FD237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F8E17-FB87-4877-BB83-310AC6B66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3559875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BAC49-9698-48C7-81ED-CB895C5E5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Sciences – Sample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22F51-97E1-4E5A-941E-B20CE6394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32D48C-C7FE-4707-849D-B6190EA83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1415978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EB9C6-708B-4062-B50A-05E4ADEE1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Report:  Physical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DF7B4-B427-4DF8-8FE8-424C8A854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DFE1E3-840A-4820-9C83-A8F97E2C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7224618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3E3E6-E1D5-4453-8D9E-A0028E2AD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Education – Sample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1A276-46C2-4729-975F-BABFF5B0F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36A521-CB72-4FA6-A737-FD24CA937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3871302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8E6A1-9A7A-4B7D-91AB-13D36096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Report: Comprehensive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2D08D-1103-4857-97E2-6721FCBAE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1BBEB-D921-43C8-B768-C74A437A8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22064261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AEEDA-6507-475B-9174-1EB47D39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– Sample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9D95E-AC90-4F13-B617-BB75CD75C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24E03C-B53C-4740-B4EF-783737EE5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37740861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4752D-D93A-4887-9AD4-F5071C769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Parent Report:  Fine 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97063-AF6F-4E70-962C-62358CDD2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3AE39A-E0D5-4D17-A410-B49B8840A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369007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680DD-D08C-48B0-A77C-A35DFFB2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Report: Reading/Writing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243C6-C182-4797-A5FD-55774F47A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B6F7DA-1E54-48DD-98BA-94B8F55BE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12370765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E08EE-5D5B-4565-BA24-699EECD4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 Arts – Sample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53A39-7C04-421A-AC88-B17B565A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42FF93-9E45-4CD4-8EEE-BD77DCD35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1131412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6608D-C1B0-4FCF-8963-115631D29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Reading/Writing– Sample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18636-3F69-473F-9C8A-F2D52FA50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31760D-7FF0-434D-AD0F-91BDAF74F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1577773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9582D-50F2-4680-9856-F7E1D2374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Reading/Writing– Sample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77704-BD6E-4570-81ED-7E5DF328A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1978D-A059-4546-B878-A286FA5DA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2712225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43E45-AE8B-4F2C-8531-8ACAAE1AD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Reading/Writing– Sample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9FDE5-E266-4E6A-A91B-CA5C1A757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1C62A4-A95B-4609-9763-12FD958B2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370325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57A82-375E-4245-BD24-400CDDBD0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Reading/Writing– Sample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5FEA0-8654-46D1-9EDD-56F23A898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514D82-5A3E-4A74-B9A1-B091FFCAE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4139049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38A56-C7CD-4C05-86BA-1DC397B92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Report:  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2EF5-0993-4856-BF2F-12D2226DA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D3383-45F7-499B-92D4-411AA2AB7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2851265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9F6C-DCF1-4288-9279-1A84A9298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– Sample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88442-E581-4F21-9B7F-B7029F56D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8720A0-0E06-47BC-B66B-A54CE673A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StudentLastName, Student First Name-School Year YYYY-EOYA</a:t>
            </a:r>
          </a:p>
        </p:txBody>
      </p:sp>
    </p:spTree>
    <p:extLst>
      <p:ext uri="{BB962C8B-B14F-4D97-AF65-F5344CB8AC3E}">
        <p14:creationId xmlns:p14="http://schemas.microsoft.com/office/powerpoint/2010/main" val="462902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476</Words>
  <Application>Microsoft Office PowerPoint</Application>
  <PresentationFormat>Widescreen</PresentationFormat>
  <Paragraphs>64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Franklin Gothic Demi Cond</vt:lpstr>
      <vt:lpstr>Palatino Linotype</vt:lpstr>
      <vt:lpstr>Office Theme</vt:lpstr>
      <vt:lpstr>Parent Report &amp; Student Portfolio</vt:lpstr>
      <vt:lpstr>Parent Report:</vt:lpstr>
      <vt:lpstr>Parent Report: Reading/Writing </vt:lpstr>
      <vt:lpstr>Reading/Writing– Sample 1</vt:lpstr>
      <vt:lpstr>Reading/Writing– Sample 2</vt:lpstr>
      <vt:lpstr>Reading/Writing– Sample 3</vt:lpstr>
      <vt:lpstr>Reading/Writing– Sample 4</vt:lpstr>
      <vt:lpstr>Parent Report:  Math</vt:lpstr>
      <vt:lpstr>Math – Sample 1</vt:lpstr>
      <vt:lpstr>Math – Sample 2</vt:lpstr>
      <vt:lpstr>Math – Sample 3</vt:lpstr>
      <vt:lpstr>Math - Sample 4</vt:lpstr>
      <vt:lpstr>Parent Report: History/Citizenship/Government </vt:lpstr>
      <vt:lpstr>History/Citizenship/Government – Sample 1</vt:lpstr>
      <vt:lpstr>History/Citizenship/Government – Sample 2</vt:lpstr>
      <vt:lpstr>History/Citizenship/Government – Sample 3</vt:lpstr>
      <vt:lpstr>History/Citizenship/Government – Sample 4</vt:lpstr>
      <vt:lpstr>Parent Report:  Literature</vt:lpstr>
      <vt:lpstr>Literature – List of Books Read</vt:lpstr>
      <vt:lpstr>Parent Report:  Natural Sciences</vt:lpstr>
      <vt:lpstr>Natural Sciences – Sample 1</vt:lpstr>
      <vt:lpstr>Natural Sciences – Sample 2</vt:lpstr>
      <vt:lpstr>Natural Sciences – Sample 3</vt:lpstr>
      <vt:lpstr>Natural Sciences – Sample 4</vt:lpstr>
      <vt:lpstr>Parent Report:  Physical Education</vt:lpstr>
      <vt:lpstr>Physical Education – Sample 1</vt:lpstr>
      <vt:lpstr>Parent Report: Comprehensive Health</vt:lpstr>
      <vt:lpstr>Health – Sample 1</vt:lpstr>
      <vt:lpstr>Parent Report:  Fine Arts</vt:lpstr>
      <vt:lpstr>Fine Arts – Sample 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Report &amp; Student Portfolio Template</dc:title>
  <dc:creator>Vermont Agency Of Education</dc:creator>
  <cp:lastModifiedBy>Grimes, Marc</cp:lastModifiedBy>
  <cp:revision>6</cp:revision>
  <dcterms:created xsi:type="dcterms:W3CDTF">2020-02-05T14:29:34Z</dcterms:created>
  <dcterms:modified xsi:type="dcterms:W3CDTF">2022-06-07T19:45:31Z</dcterms:modified>
</cp:coreProperties>
</file>