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3" r:id="rId1"/>
  </p:sldMasterIdLst>
  <p:notesMasterIdLst>
    <p:notesMasterId r:id="rId35"/>
  </p:notesMasterIdLst>
  <p:handoutMasterIdLst>
    <p:handoutMasterId r:id="rId36"/>
  </p:handoutMasterIdLst>
  <p:sldIdLst>
    <p:sldId id="257" r:id="rId2"/>
    <p:sldId id="259" r:id="rId3"/>
    <p:sldId id="293" r:id="rId4"/>
    <p:sldId id="263" r:id="rId5"/>
    <p:sldId id="266" r:id="rId6"/>
    <p:sldId id="267" r:id="rId7"/>
    <p:sldId id="268" r:id="rId8"/>
    <p:sldId id="260" r:id="rId9"/>
    <p:sldId id="269" r:id="rId10"/>
    <p:sldId id="271" r:id="rId11"/>
    <p:sldId id="284" r:id="rId12"/>
    <p:sldId id="285" r:id="rId13"/>
    <p:sldId id="272" r:id="rId14"/>
    <p:sldId id="273" r:id="rId15"/>
    <p:sldId id="274" r:id="rId16"/>
    <p:sldId id="275" r:id="rId17"/>
    <p:sldId id="276" r:id="rId18"/>
    <p:sldId id="286" r:id="rId19"/>
    <p:sldId id="287" r:id="rId20"/>
    <p:sldId id="288" r:id="rId21"/>
    <p:sldId id="289" r:id="rId22"/>
    <p:sldId id="290" r:id="rId23"/>
    <p:sldId id="291" r:id="rId24"/>
    <p:sldId id="277" r:id="rId25"/>
    <p:sldId id="278" r:id="rId26"/>
    <p:sldId id="279" r:id="rId27"/>
    <p:sldId id="280" r:id="rId28"/>
    <p:sldId id="281" r:id="rId29"/>
    <p:sldId id="282" r:id="rId30"/>
    <p:sldId id="264" r:id="rId31"/>
    <p:sldId id="283" r:id="rId32"/>
    <p:sldId id="262" r:id="rId33"/>
    <p:sldId id="292" r:id="rId34"/>
  </p:sldIdLst>
  <p:sldSz cx="12192000" cy="6858000"/>
  <p:notesSz cx="6950075" cy="9236075"/>
  <p:defaultTextStyle>
    <a:defPPr>
      <a:defRPr lang="en-US"/>
    </a:defPPr>
    <a:lvl1pPr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Palatino Linotype" panose="02040502050505030304"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Palatino Linotype" panose="02040502050505030304" pitchFamily="18" charset="0"/>
        <a:ea typeface="+mn-ea"/>
        <a:cs typeface="Arial" panose="020B0604020202020204" pitchFamily="34"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82327"/>
    <a:srgbClr val="0079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99" autoAdjust="0"/>
    <p:restoredTop sz="94669" autoAdjust="0"/>
  </p:normalViewPr>
  <p:slideViewPr>
    <p:cSldViewPr>
      <p:cViewPr varScale="1">
        <p:scale>
          <a:sx n="80" d="100"/>
          <a:sy n="80" d="100"/>
        </p:scale>
        <p:origin x="37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raves, Amber" userId="14468c11-526e-4c30-a0bb-8b1f044b21d4" providerId="ADAL" clId="{0345F1F7-ACB4-405B-9B17-A18A953D76A5}"/>
    <pc:docChg chg="undo custSel addSld delSld modSld sldOrd">
      <pc:chgData name="Graves, Amber" userId="14468c11-526e-4c30-a0bb-8b1f044b21d4" providerId="ADAL" clId="{0345F1F7-ACB4-405B-9B17-A18A953D76A5}" dt="2021-04-13T13:33:51.474" v="7524" actId="20577"/>
      <pc:docMkLst>
        <pc:docMk/>
      </pc:docMkLst>
      <pc:sldChg chg="modSp mod">
        <pc:chgData name="Graves, Amber" userId="14468c11-526e-4c30-a0bb-8b1f044b21d4" providerId="ADAL" clId="{0345F1F7-ACB4-405B-9B17-A18A953D76A5}" dt="2021-04-08T20:28:17.764" v="5381" actId="20577"/>
        <pc:sldMkLst>
          <pc:docMk/>
          <pc:sldMk cId="748711413" sldId="257"/>
        </pc:sldMkLst>
        <pc:spChg chg="mod">
          <ac:chgData name="Graves, Amber" userId="14468c11-526e-4c30-a0bb-8b1f044b21d4" providerId="ADAL" clId="{0345F1F7-ACB4-405B-9B17-A18A953D76A5}" dt="2021-04-08T20:28:17.764" v="5381" actId="20577"/>
          <ac:spMkLst>
            <pc:docMk/>
            <pc:sldMk cId="748711413" sldId="257"/>
            <ac:spMk id="2" creationId="{DCF80453-B0C4-4077-8CEF-45C353223DAA}"/>
          </ac:spMkLst>
        </pc:spChg>
      </pc:sldChg>
      <pc:sldChg chg="modSp mod">
        <pc:chgData name="Graves, Amber" userId="14468c11-526e-4c30-a0bb-8b1f044b21d4" providerId="ADAL" clId="{0345F1F7-ACB4-405B-9B17-A18A953D76A5}" dt="2021-04-08T20:16:21.950" v="5043" actId="20577"/>
        <pc:sldMkLst>
          <pc:docMk/>
          <pc:sldMk cId="3440144669" sldId="259"/>
        </pc:sldMkLst>
        <pc:spChg chg="mod">
          <ac:chgData name="Graves, Amber" userId="14468c11-526e-4c30-a0bb-8b1f044b21d4" providerId="ADAL" clId="{0345F1F7-ACB4-405B-9B17-A18A953D76A5}" dt="2021-04-08T20:16:21.950" v="5043" actId="20577"/>
          <ac:spMkLst>
            <pc:docMk/>
            <pc:sldMk cId="3440144669" sldId="259"/>
            <ac:spMk id="3" creationId="{EA25D348-C9A6-47F3-9D52-35FA82E0A44C}"/>
          </ac:spMkLst>
        </pc:spChg>
      </pc:sldChg>
      <pc:sldChg chg="modSp mod">
        <pc:chgData name="Graves, Amber" userId="14468c11-526e-4c30-a0bb-8b1f044b21d4" providerId="ADAL" clId="{0345F1F7-ACB4-405B-9B17-A18A953D76A5}" dt="2021-04-13T13:21:18.510" v="7351" actId="20577"/>
        <pc:sldMkLst>
          <pc:docMk/>
          <pc:sldMk cId="796881299" sldId="260"/>
        </pc:sldMkLst>
        <pc:spChg chg="mod">
          <ac:chgData name="Graves, Amber" userId="14468c11-526e-4c30-a0bb-8b1f044b21d4" providerId="ADAL" clId="{0345F1F7-ACB4-405B-9B17-A18A953D76A5}" dt="2021-04-09T20:47:36.427" v="6065" actId="1076"/>
          <ac:spMkLst>
            <pc:docMk/>
            <pc:sldMk cId="796881299" sldId="260"/>
            <ac:spMk id="2" creationId="{69E0917D-58F4-4A36-9FF4-570F6989498A}"/>
          </ac:spMkLst>
        </pc:spChg>
        <pc:spChg chg="mod">
          <ac:chgData name="Graves, Amber" userId="14468c11-526e-4c30-a0bb-8b1f044b21d4" providerId="ADAL" clId="{0345F1F7-ACB4-405B-9B17-A18A953D76A5}" dt="2021-04-13T13:21:18.510" v="7351" actId="20577"/>
          <ac:spMkLst>
            <pc:docMk/>
            <pc:sldMk cId="796881299" sldId="260"/>
            <ac:spMk id="3" creationId="{67376942-BB37-4C5E-851D-3325FE59B775}"/>
          </ac:spMkLst>
        </pc:spChg>
      </pc:sldChg>
      <pc:sldChg chg="modSp ord">
        <pc:chgData name="Graves, Amber" userId="14468c11-526e-4c30-a0bb-8b1f044b21d4" providerId="ADAL" clId="{0345F1F7-ACB4-405B-9B17-A18A953D76A5}" dt="2021-04-09T20:53:05.193" v="6102" actId="1076"/>
        <pc:sldMkLst>
          <pc:docMk/>
          <pc:sldMk cId="4192905614" sldId="262"/>
        </pc:sldMkLst>
        <pc:spChg chg="mod">
          <ac:chgData name="Graves, Amber" userId="14468c11-526e-4c30-a0bb-8b1f044b21d4" providerId="ADAL" clId="{0345F1F7-ACB4-405B-9B17-A18A953D76A5}" dt="2021-04-09T20:52:58.445" v="6101" actId="1076"/>
          <ac:spMkLst>
            <pc:docMk/>
            <pc:sldMk cId="4192905614" sldId="262"/>
            <ac:spMk id="2" creationId="{8532B475-3149-4CF0-B3A6-21376A901F89}"/>
          </ac:spMkLst>
        </pc:spChg>
        <pc:spChg chg="mod">
          <ac:chgData name="Graves, Amber" userId="14468c11-526e-4c30-a0bb-8b1f044b21d4" providerId="ADAL" clId="{0345F1F7-ACB4-405B-9B17-A18A953D76A5}" dt="2021-04-09T20:53:05.193" v="6102" actId="1076"/>
          <ac:spMkLst>
            <pc:docMk/>
            <pc:sldMk cId="4192905614" sldId="262"/>
            <ac:spMk id="3" creationId="{E7A23B07-9619-4D56-9DC1-9BCD2D1C0B19}"/>
          </ac:spMkLst>
        </pc:spChg>
      </pc:sldChg>
      <pc:sldChg chg="modSp mod">
        <pc:chgData name="Graves, Amber" userId="14468c11-526e-4c30-a0bb-8b1f044b21d4" providerId="ADAL" clId="{0345F1F7-ACB4-405B-9B17-A18A953D76A5}" dt="2021-04-12T20:43:01.270" v="6938" actId="20577"/>
        <pc:sldMkLst>
          <pc:docMk/>
          <pc:sldMk cId="2734003042" sldId="263"/>
        </pc:sldMkLst>
        <pc:spChg chg="mod">
          <ac:chgData name="Graves, Amber" userId="14468c11-526e-4c30-a0bb-8b1f044b21d4" providerId="ADAL" clId="{0345F1F7-ACB4-405B-9B17-A18A953D76A5}" dt="2021-04-09T20:46:27.034" v="6056" actId="1076"/>
          <ac:spMkLst>
            <pc:docMk/>
            <pc:sldMk cId="2734003042" sldId="263"/>
            <ac:spMk id="2" creationId="{BB0973D2-92EE-4A88-865C-0195F8E6F7BD}"/>
          </ac:spMkLst>
        </pc:spChg>
        <pc:spChg chg="mod">
          <ac:chgData name="Graves, Amber" userId="14468c11-526e-4c30-a0bb-8b1f044b21d4" providerId="ADAL" clId="{0345F1F7-ACB4-405B-9B17-A18A953D76A5}" dt="2021-04-12T20:43:01.270" v="6938" actId="20577"/>
          <ac:spMkLst>
            <pc:docMk/>
            <pc:sldMk cId="2734003042" sldId="263"/>
            <ac:spMk id="3" creationId="{72ABF759-83BA-4C13-B9C0-056D911EE764}"/>
          </ac:spMkLst>
        </pc:spChg>
      </pc:sldChg>
      <pc:sldChg chg="delSp modSp mod ord">
        <pc:chgData name="Graves, Amber" userId="14468c11-526e-4c30-a0bb-8b1f044b21d4" providerId="ADAL" clId="{0345F1F7-ACB4-405B-9B17-A18A953D76A5}" dt="2021-04-09T20:52:20.494" v="6097" actId="1076"/>
        <pc:sldMkLst>
          <pc:docMk/>
          <pc:sldMk cId="4289901088" sldId="264"/>
        </pc:sldMkLst>
        <pc:spChg chg="mod">
          <ac:chgData name="Graves, Amber" userId="14468c11-526e-4c30-a0bb-8b1f044b21d4" providerId="ADAL" clId="{0345F1F7-ACB4-405B-9B17-A18A953D76A5}" dt="2021-04-08T20:30:02.793" v="5401" actId="20577"/>
          <ac:spMkLst>
            <pc:docMk/>
            <pc:sldMk cId="4289901088" sldId="264"/>
            <ac:spMk id="2" creationId="{9331027D-9694-4248-8F84-F6D6C222C90B}"/>
          </ac:spMkLst>
        </pc:spChg>
        <pc:spChg chg="mod">
          <ac:chgData name="Graves, Amber" userId="14468c11-526e-4c30-a0bb-8b1f044b21d4" providerId="ADAL" clId="{0345F1F7-ACB4-405B-9B17-A18A953D76A5}" dt="2021-04-09T20:52:20.494" v="6097" actId="1076"/>
          <ac:spMkLst>
            <pc:docMk/>
            <pc:sldMk cId="4289901088" sldId="264"/>
            <ac:spMk id="3" creationId="{729894CF-EB29-48E3-8553-4DC9E996FAC3}"/>
          </ac:spMkLst>
        </pc:spChg>
        <pc:picChg chg="del">
          <ac:chgData name="Graves, Amber" userId="14468c11-526e-4c30-a0bb-8b1f044b21d4" providerId="ADAL" clId="{0345F1F7-ACB4-405B-9B17-A18A953D76A5}" dt="2021-04-08T19:21:05.149" v="2649" actId="478"/>
          <ac:picMkLst>
            <pc:docMk/>
            <pc:sldMk cId="4289901088" sldId="264"/>
            <ac:picMk id="4" creationId="{A9165761-4B60-4413-89CF-1CA0456613AF}"/>
          </ac:picMkLst>
        </pc:picChg>
      </pc:sldChg>
      <pc:sldChg chg="del">
        <pc:chgData name="Graves, Amber" userId="14468c11-526e-4c30-a0bb-8b1f044b21d4" providerId="ADAL" clId="{0345F1F7-ACB4-405B-9B17-A18A953D76A5}" dt="2021-03-31T17:04:26.622" v="10" actId="47"/>
        <pc:sldMkLst>
          <pc:docMk/>
          <pc:sldMk cId="498319170" sldId="265"/>
        </pc:sldMkLst>
      </pc:sldChg>
      <pc:sldChg chg="delSp modSp new del mod">
        <pc:chgData name="Graves, Amber" userId="14468c11-526e-4c30-a0bb-8b1f044b21d4" providerId="ADAL" clId="{0345F1F7-ACB4-405B-9B17-A18A953D76A5}" dt="2021-04-12T20:22:35.407" v="6813" actId="47"/>
        <pc:sldMkLst>
          <pc:docMk/>
          <pc:sldMk cId="1666045524" sldId="265"/>
        </pc:sldMkLst>
        <pc:spChg chg="mod">
          <ac:chgData name="Graves, Amber" userId="14468c11-526e-4c30-a0bb-8b1f044b21d4" providerId="ADAL" clId="{0345F1F7-ACB4-405B-9B17-A18A953D76A5}" dt="2021-04-08T20:29:19.270" v="5397" actId="1076"/>
          <ac:spMkLst>
            <pc:docMk/>
            <pc:sldMk cId="1666045524" sldId="265"/>
            <ac:spMk id="2" creationId="{2C7FF7A9-A7BF-4903-85C6-5728C5D46292}"/>
          </ac:spMkLst>
        </pc:spChg>
        <pc:spChg chg="del mod">
          <ac:chgData name="Graves, Amber" userId="14468c11-526e-4c30-a0bb-8b1f044b21d4" providerId="ADAL" clId="{0345F1F7-ACB4-405B-9B17-A18A953D76A5}" dt="2021-03-31T17:05:54.031" v="37" actId="478"/>
          <ac:spMkLst>
            <pc:docMk/>
            <pc:sldMk cId="1666045524" sldId="265"/>
            <ac:spMk id="3" creationId="{7232076D-B8BA-4FD1-899C-8220D4114E90}"/>
          </ac:spMkLst>
        </pc:spChg>
      </pc:sldChg>
      <pc:sldChg chg="modSp del mod">
        <pc:chgData name="Graves, Amber" userId="14468c11-526e-4c30-a0bb-8b1f044b21d4" providerId="ADAL" clId="{0345F1F7-ACB4-405B-9B17-A18A953D76A5}" dt="2021-03-31T17:04:16.812" v="9" actId="47"/>
        <pc:sldMkLst>
          <pc:docMk/>
          <pc:sldMk cId="1005069493" sldId="266"/>
        </pc:sldMkLst>
        <pc:spChg chg="mod">
          <ac:chgData name="Graves, Amber" userId="14468c11-526e-4c30-a0bb-8b1f044b21d4" providerId="ADAL" clId="{0345F1F7-ACB4-405B-9B17-A18A953D76A5}" dt="2021-03-31T17:04:11.734" v="8" actId="6549"/>
          <ac:spMkLst>
            <pc:docMk/>
            <pc:sldMk cId="1005069493" sldId="266"/>
            <ac:spMk id="3" creationId="{D56ACDF9-9E71-46F4-AF7E-B04D6B981AC9}"/>
          </ac:spMkLst>
        </pc:spChg>
      </pc:sldChg>
      <pc:sldChg chg="modSp new mod ord">
        <pc:chgData name="Graves, Amber" userId="14468c11-526e-4c30-a0bb-8b1f044b21d4" providerId="ADAL" clId="{0345F1F7-ACB4-405B-9B17-A18A953D76A5}" dt="2021-04-12T20:47:07.202" v="7001" actId="20577"/>
        <pc:sldMkLst>
          <pc:docMk/>
          <pc:sldMk cId="2605875321" sldId="266"/>
        </pc:sldMkLst>
        <pc:spChg chg="mod">
          <ac:chgData name="Graves, Amber" userId="14468c11-526e-4c30-a0bb-8b1f044b21d4" providerId="ADAL" clId="{0345F1F7-ACB4-405B-9B17-A18A953D76A5}" dt="2021-04-09T20:46:50.030" v="6059" actId="1076"/>
          <ac:spMkLst>
            <pc:docMk/>
            <pc:sldMk cId="2605875321" sldId="266"/>
            <ac:spMk id="2" creationId="{849AFB2E-AC07-4ACA-BB9C-E34B9DFA86A5}"/>
          </ac:spMkLst>
        </pc:spChg>
        <pc:spChg chg="mod">
          <ac:chgData name="Graves, Amber" userId="14468c11-526e-4c30-a0bb-8b1f044b21d4" providerId="ADAL" clId="{0345F1F7-ACB4-405B-9B17-A18A953D76A5}" dt="2021-04-12T20:47:07.202" v="7001" actId="20577"/>
          <ac:spMkLst>
            <pc:docMk/>
            <pc:sldMk cId="2605875321" sldId="266"/>
            <ac:spMk id="3" creationId="{C1C00AE2-746F-400F-A6F7-B8E6078D4E88}"/>
          </ac:spMkLst>
        </pc:spChg>
      </pc:sldChg>
      <pc:sldChg chg="modSp new mod">
        <pc:chgData name="Graves, Amber" userId="14468c11-526e-4c30-a0bb-8b1f044b21d4" providerId="ADAL" clId="{0345F1F7-ACB4-405B-9B17-A18A953D76A5}" dt="2021-04-09T20:48:37.315" v="6069" actId="1076"/>
        <pc:sldMkLst>
          <pc:docMk/>
          <pc:sldMk cId="513263313" sldId="267"/>
        </pc:sldMkLst>
        <pc:spChg chg="mod">
          <ac:chgData name="Graves, Amber" userId="14468c11-526e-4c30-a0bb-8b1f044b21d4" providerId="ADAL" clId="{0345F1F7-ACB4-405B-9B17-A18A953D76A5}" dt="2021-04-09T20:47:03.028" v="6061" actId="1076"/>
          <ac:spMkLst>
            <pc:docMk/>
            <pc:sldMk cId="513263313" sldId="267"/>
            <ac:spMk id="2" creationId="{DDAA19D9-838A-4481-9FD0-976BD09623DB}"/>
          </ac:spMkLst>
        </pc:spChg>
        <pc:spChg chg="mod">
          <ac:chgData name="Graves, Amber" userId="14468c11-526e-4c30-a0bb-8b1f044b21d4" providerId="ADAL" clId="{0345F1F7-ACB4-405B-9B17-A18A953D76A5}" dt="2021-04-09T20:48:37.315" v="6069" actId="1076"/>
          <ac:spMkLst>
            <pc:docMk/>
            <pc:sldMk cId="513263313" sldId="267"/>
            <ac:spMk id="3" creationId="{DBAEDC3C-41A5-4618-8B9C-37A3CFBEEC51}"/>
          </ac:spMkLst>
        </pc:spChg>
      </pc:sldChg>
      <pc:sldChg chg="modSp del mod">
        <pc:chgData name="Graves, Amber" userId="14468c11-526e-4c30-a0bb-8b1f044b21d4" providerId="ADAL" clId="{0345F1F7-ACB4-405B-9B17-A18A953D76A5}" dt="2021-03-31T17:04:29.718" v="11" actId="47"/>
        <pc:sldMkLst>
          <pc:docMk/>
          <pc:sldMk cId="1609742769" sldId="267"/>
        </pc:sldMkLst>
        <pc:spChg chg="mod">
          <ac:chgData name="Graves, Amber" userId="14468c11-526e-4c30-a0bb-8b1f044b21d4" providerId="ADAL" clId="{0345F1F7-ACB4-405B-9B17-A18A953D76A5}" dt="2021-03-31T16:31:56.426" v="0" actId="21"/>
          <ac:spMkLst>
            <pc:docMk/>
            <pc:sldMk cId="1609742769" sldId="267"/>
            <ac:spMk id="3" creationId="{A5F0E87A-995E-4D19-ADD2-C9B1EA1907C3}"/>
          </ac:spMkLst>
        </pc:spChg>
      </pc:sldChg>
      <pc:sldChg chg="modSp new mod">
        <pc:chgData name="Graves, Amber" userId="14468c11-526e-4c30-a0bb-8b1f044b21d4" providerId="ADAL" clId="{0345F1F7-ACB4-405B-9B17-A18A953D76A5}" dt="2021-04-13T13:18:16.555" v="7331" actId="20577"/>
        <pc:sldMkLst>
          <pc:docMk/>
          <pc:sldMk cId="81779970" sldId="268"/>
        </pc:sldMkLst>
        <pc:spChg chg="mod">
          <ac:chgData name="Graves, Amber" userId="14468c11-526e-4c30-a0bb-8b1f044b21d4" providerId="ADAL" clId="{0345F1F7-ACB4-405B-9B17-A18A953D76A5}" dt="2021-04-09T20:47:20.631" v="6063" actId="1076"/>
          <ac:spMkLst>
            <pc:docMk/>
            <pc:sldMk cId="81779970" sldId="268"/>
            <ac:spMk id="2" creationId="{A556926C-EBC7-4889-8FE2-2FF8C8CE7B52}"/>
          </ac:spMkLst>
        </pc:spChg>
        <pc:spChg chg="mod">
          <ac:chgData name="Graves, Amber" userId="14468c11-526e-4c30-a0bb-8b1f044b21d4" providerId="ADAL" clId="{0345F1F7-ACB4-405B-9B17-A18A953D76A5}" dt="2021-04-13T13:18:16.555" v="7331" actId="20577"/>
          <ac:spMkLst>
            <pc:docMk/>
            <pc:sldMk cId="81779970" sldId="268"/>
            <ac:spMk id="3" creationId="{383EE855-4C54-4975-90A5-0661A9796155}"/>
          </ac:spMkLst>
        </pc:spChg>
      </pc:sldChg>
      <pc:sldChg chg="modSp new mod">
        <pc:chgData name="Graves, Amber" userId="14468c11-526e-4c30-a0bb-8b1f044b21d4" providerId="ADAL" clId="{0345F1F7-ACB4-405B-9B17-A18A953D76A5}" dt="2021-04-09T20:48:10.273" v="6067" actId="1076"/>
        <pc:sldMkLst>
          <pc:docMk/>
          <pc:sldMk cId="2658606159" sldId="269"/>
        </pc:sldMkLst>
        <pc:spChg chg="mod">
          <ac:chgData name="Graves, Amber" userId="14468c11-526e-4c30-a0bb-8b1f044b21d4" providerId="ADAL" clId="{0345F1F7-ACB4-405B-9B17-A18A953D76A5}" dt="2021-04-09T20:48:10.273" v="6067" actId="1076"/>
          <ac:spMkLst>
            <pc:docMk/>
            <pc:sldMk cId="2658606159" sldId="269"/>
            <ac:spMk id="2" creationId="{D11DB9D4-4DDE-494C-B5F4-6E2BAC636046}"/>
          </ac:spMkLst>
        </pc:spChg>
        <pc:spChg chg="mod">
          <ac:chgData name="Graves, Amber" userId="14468c11-526e-4c30-a0bb-8b1f044b21d4" providerId="ADAL" clId="{0345F1F7-ACB4-405B-9B17-A18A953D76A5}" dt="2021-03-31T18:04:30.198" v="341" actId="5793"/>
          <ac:spMkLst>
            <pc:docMk/>
            <pc:sldMk cId="2658606159" sldId="269"/>
            <ac:spMk id="3" creationId="{C52873B1-5997-4A11-95FA-147BC023BBD4}"/>
          </ac:spMkLst>
        </pc:spChg>
      </pc:sldChg>
      <pc:sldChg chg="modSp new del mod modNotesTx">
        <pc:chgData name="Graves, Amber" userId="14468c11-526e-4c30-a0bb-8b1f044b21d4" providerId="ADAL" clId="{0345F1F7-ACB4-405B-9B17-A18A953D76A5}" dt="2021-04-12T20:48:41.846" v="7014" actId="47"/>
        <pc:sldMkLst>
          <pc:docMk/>
          <pc:sldMk cId="1195486095" sldId="270"/>
        </pc:sldMkLst>
        <pc:spChg chg="mod">
          <ac:chgData name="Graves, Amber" userId="14468c11-526e-4c30-a0bb-8b1f044b21d4" providerId="ADAL" clId="{0345F1F7-ACB4-405B-9B17-A18A953D76A5}" dt="2021-04-12T20:48:23.450" v="7013" actId="20577"/>
          <ac:spMkLst>
            <pc:docMk/>
            <pc:sldMk cId="1195486095" sldId="270"/>
            <ac:spMk id="2" creationId="{6C852C44-90CF-4CE6-9836-0812EC5CC85B}"/>
          </ac:spMkLst>
        </pc:spChg>
        <pc:spChg chg="mod">
          <ac:chgData name="Graves, Amber" userId="14468c11-526e-4c30-a0bb-8b1f044b21d4" providerId="ADAL" clId="{0345F1F7-ACB4-405B-9B17-A18A953D76A5}" dt="2021-04-08T17:46:54.788" v="1403" actId="20577"/>
          <ac:spMkLst>
            <pc:docMk/>
            <pc:sldMk cId="1195486095" sldId="270"/>
            <ac:spMk id="3" creationId="{BD1A4F67-6EE9-48E0-9F7B-A56259CDD0F7}"/>
          </ac:spMkLst>
        </pc:spChg>
      </pc:sldChg>
      <pc:sldChg chg="modSp new mod">
        <pc:chgData name="Graves, Amber" userId="14468c11-526e-4c30-a0bb-8b1f044b21d4" providerId="ADAL" clId="{0345F1F7-ACB4-405B-9B17-A18A953D76A5}" dt="2021-04-13T13:33:04.003" v="7490" actId="5793"/>
        <pc:sldMkLst>
          <pc:docMk/>
          <pc:sldMk cId="1057132499" sldId="271"/>
        </pc:sldMkLst>
        <pc:spChg chg="mod">
          <ac:chgData name="Graves, Amber" userId="14468c11-526e-4c30-a0bb-8b1f044b21d4" providerId="ADAL" clId="{0345F1F7-ACB4-405B-9B17-A18A953D76A5}" dt="2021-04-12T20:49:59.661" v="7103" actId="20577"/>
          <ac:spMkLst>
            <pc:docMk/>
            <pc:sldMk cId="1057132499" sldId="271"/>
            <ac:spMk id="2" creationId="{C42D26F1-5381-4BC7-8B05-5DF816E1CAF1}"/>
          </ac:spMkLst>
        </pc:spChg>
        <pc:spChg chg="mod">
          <ac:chgData name="Graves, Amber" userId="14468c11-526e-4c30-a0bb-8b1f044b21d4" providerId="ADAL" clId="{0345F1F7-ACB4-405B-9B17-A18A953D76A5}" dt="2021-04-13T13:33:04.003" v="7490" actId="5793"/>
          <ac:spMkLst>
            <pc:docMk/>
            <pc:sldMk cId="1057132499" sldId="271"/>
            <ac:spMk id="3" creationId="{B6D9F9B8-229A-4C21-B14D-53B2C41320A4}"/>
          </ac:spMkLst>
        </pc:spChg>
      </pc:sldChg>
      <pc:sldChg chg="modSp new mod modNotesTx">
        <pc:chgData name="Graves, Amber" userId="14468c11-526e-4c30-a0bb-8b1f044b21d4" providerId="ADAL" clId="{0345F1F7-ACB4-405B-9B17-A18A953D76A5}" dt="2021-04-12T20:50:51.032" v="7128" actId="20577"/>
        <pc:sldMkLst>
          <pc:docMk/>
          <pc:sldMk cId="3512936027" sldId="272"/>
        </pc:sldMkLst>
        <pc:spChg chg="mod">
          <ac:chgData name="Graves, Amber" userId="14468c11-526e-4c30-a0bb-8b1f044b21d4" providerId="ADAL" clId="{0345F1F7-ACB4-405B-9B17-A18A953D76A5}" dt="2021-04-12T20:50:51.032" v="7128" actId="20577"/>
          <ac:spMkLst>
            <pc:docMk/>
            <pc:sldMk cId="3512936027" sldId="272"/>
            <ac:spMk id="2" creationId="{FB6B038A-098E-41BD-BB00-2792A9FA5499}"/>
          </ac:spMkLst>
        </pc:spChg>
        <pc:spChg chg="mod">
          <ac:chgData name="Graves, Amber" userId="14468c11-526e-4c30-a0bb-8b1f044b21d4" providerId="ADAL" clId="{0345F1F7-ACB4-405B-9B17-A18A953D76A5}" dt="2021-04-09T20:33:55.887" v="6055" actId="20577"/>
          <ac:spMkLst>
            <pc:docMk/>
            <pc:sldMk cId="3512936027" sldId="272"/>
            <ac:spMk id="3" creationId="{1DDDCD70-D45A-4944-9427-6F8E1C29A4C6}"/>
          </ac:spMkLst>
        </pc:spChg>
      </pc:sldChg>
      <pc:sldChg chg="modSp new mod modNotesTx">
        <pc:chgData name="Graves, Amber" userId="14468c11-526e-4c30-a0bb-8b1f044b21d4" providerId="ADAL" clId="{0345F1F7-ACB4-405B-9B17-A18A953D76A5}" dt="2021-04-12T20:51:31.427" v="7155" actId="20577"/>
        <pc:sldMkLst>
          <pc:docMk/>
          <pc:sldMk cId="3097776843" sldId="273"/>
        </pc:sldMkLst>
        <pc:spChg chg="mod">
          <ac:chgData name="Graves, Amber" userId="14468c11-526e-4c30-a0bb-8b1f044b21d4" providerId="ADAL" clId="{0345F1F7-ACB4-405B-9B17-A18A953D76A5}" dt="2021-04-12T20:51:31.427" v="7155" actId="20577"/>
          <ac:spMkLst>
            <pc:docMk/>
            <pc:sldMk cId="3097776843" sldId="273"/>
            <ac:spMk id="2" creationId="{D9BED25E-A549-46C5-AF64-0079C8F893A1}"/>
          </ac:spMkLst>
        </pc:spChg>
        <pc:spChg chg="mod">
          <ac:chgData name="Graves, Amber" userId="14468c11-526e-4c30-a0bb-8b1f044b21d4" providerId="ADAL" clId="{0345F1F7-ACB4-405B-9B17-A18A953D76A5}" dt="2021-04-08T17:24:18.782" v="392" actId="12"/>
          <ac:spMkLst>
            <pc:docMk/>
            <pc:sldMk cId="3097776843" sldId="273"/>
            <ac:spMk id="3" creationId="{B6F0B2B8-7CCE-4FE5-B938-7FE20A6E60AF}"/>
          </ac:spMkLst>
        </pc:spChg>
      </pc:sldChg>
      <pc:sldChg chg="modSp new mod modNotesTx">
        <pc:chgData name="Graves, Amber" userId="14468c11-526e-4c30-a0bb-8b1f044b21d4" providerId="ADAL" clId="{0345F1F7-ACB4-405B-9B17-A18A953D76A5}" dt="2021-04-12T20:51:52.558" v="7177" actId="20577"/>
        <pc:sldMkLst>
          <pc:docMk/>
          <pc:sldMk cId="1721754760" sldId="274"/>
        </pc:sldMkLst>
        <pc:spChg chg="mod">
          <ac:chgData name="Graves, Amber" userId="14468c11-526e-4c30-a0bb-8b1f044b21d4" providerId="ADAL" clId="{0345F1F7-ACB4-405B-9B17-A18A953D76A5}" dt="2021-04-12T20:51:52.558" v="7177" actId="20577"/>
          <ac:spMkLst>
            <pc:docMk/>
            <pc:sldMk cId="1721754760" sldId="274"/>
            <ac:spMk id="2" creationId="{BCFD3130-0E06-4F92-BA11-F67846BD6297}"/>
          </ac:spMkLst>
        </pc:spChg>
        <pc:spChg chg="mod">
          <ac:chgData name="Graves, Amber" userId="14468c11-526e-4c30-a0bb-8b1f044b21d4" providerId="ADAL" clId="{0345F1F7-ACB4-405B-9B17-A18A953D76A5}" dt="2021-04-08T17:26:55.057" v="534" actId="21"/>
          <ac:spMkLst>
            <pc:docMk/>
            <pc:sldMk cId="1721754760" sldId="274"/>
            <ac:spMk id="3" creationId="{15FC4B5C-3365-4080-A784-3D8E171B8A44}"/>
          </ac:spMkLst>
        </pc:spChg>
      </pc:sldChg>
      <pc:sldChg chg="modSp new mod modNotesTx">
        <pc:chgData name="Graves, Amber" userId="14468c11-526e-4c30-a0bb-8b1f044b21d4" providerId="ADAL" clId="{0345F1F7-ACB4-405B-9B17-A18A953D76A5}" dt="2021-04-13T13:25:48.961" v="7406" actId="20577"/>
        <pc:sldMkLst>
          <pc:docMk/>
          <pc:sldMk cId="3236667381" sldId="275"/>
        </pc:sldMkLst>
        <pc:spChg chg="mod">
          <ac:chgData name="Graves, Amber" userId="14468c11-526e-4c30-a0bb-8b1f044b21d4" providerId="ADAL" clId="{0345F1F7-ACB4-405B-9B17-A18A953D76A5}" dt="2021-04-12T20:52:08.853" v="7192" actId="20577"/>
          <ac:spMkLst>
            <pc:docMk/>
            <pc:sldMk cId="3236667381" sldId="275"/>
            <ac:spMk id="2" creationId="{F913E8FD-2A39-4B6E-95BE-EB028CCE2E09}"/>
          </ac:spMkLst>
        </pc:spChg>
        <pc:spChg chg="mod">
          <ac:chgData name="Graves, Amber" userId="14468c11-526e-4c30-a0bb-8b1f044b21d4" providerId="ADAL" clId="{0345F1F7-ACB4-405B-9B17-A18A953D76A5}" dt="2021-04-13T13:25:48.961" v="7406" actId="20577"/>
          <ac:spMkLst>
            <pc:docMk/>
            <pc:sldMk cId="3236667381" sldId="275"/>
            <ac:spMk id="3" creationId="{3279C789-4133-404C-BA63-30DE7109B675}"/>
          </ac:spMkLst>
        </pc:spChg>
      </pc:sldChg>
      <pc:sldChg chg="modSp new mod">
        <pc:chgData name="Graves, Amber" userId="14468c11-526e-4c30-a0bb-8b1f044b21d4" providerId="ADAL" clId="{0345F1F7-ACB4-405B-9B17-A18A953D76A5}" dt="2021-04-12T20:52:22.879" v="7206" actId="20577"/>
        <pc:sldMkLst>
          <pc:docMk/>
          <pc:sldMk cId="2444956030" sldId="276"/>
        </pc:sldMkLst>
        <pc:spChg chg="mod">
          <ac:chgData name="Graves, Amber" userId="14468c11-526e-4c30-a0bb-8b1f044b21d4" providerId="ADAL" clId="{0345F1F7-ACB4-405B-9B17-A18A953D76A5}" dt="2021-04-12T20:52:22.879" v="7206" actId="20577"/>
          <ac:spMkLst>
            <pc:docMk/>
            <pc:sldMk cId="2444956030" sldId="276"/>
            <ac:spMk id="2" creationId="{6BD10103-927A-4FB7-96A2-5673877E3CBB}"/>
          </ac:spMkLst>
        </pc:spChg>
        <pc:spChg chg="mod">
          <ac:chgData name="Graves, Amber" userId="14468c11-526e-4c30-a0bb-8b1f044b21d4" providerId="ADAL" clId="{0345F1F7-ACB4-405B-9B17-A18A953D76A5}" dt="2021-04-08T17:32:09.225" v="924"/>
          <ac:spMkLst>
            <pc:docMk/>
            <pc:sldMk cId="2444956030" sldId="276"/>
            <ac:spMk id="3" creationId="{25BE9B4C-5F42-4A20-A933-5136EFB8187D}"/>
          </ac:spMkLst>
        </pc:spChg>
      </pc:sldChg>
      <pc:sldChg chg="addSp modSp new mod ord">
        <pc:chgData name="Graves, Amber" userId="14468c11-526e-4c30-a0bb-8b1f044b21d4" providerId="ADAL" clId="{0345F1F7-ACB4-405B-9B17-A18A953D76A5}" dt="2021-04-12T20:55:38.667" v="7297"/>
        <pc:sldMkLst>
          <pc:docMk/>
          <pc:sldMk cId="2280449965" sldId="277"/>
        </pc:sldMkLst>
        <pc:spChg chg="mod">
          <ac:chgData name="Graves, Amber" userId="14468c11-526e-4c30-a0bb-8b1f044b21d4" providerId="ADAL" clId="{0345F1F7-ACB4-405B-9B17-A18A953D76A5}" dt="2021-04-08T20:26:54.576" v="5375" actId="20577"/>
          <ac:spMkLst>
            <pc:docMk/>
            <pc:sldMk cId="2280449965" sldId="277"/>
            <ac:spMk id="2" creationId="{07B6A4A9-922B-471B-A4D5-13BE4CDE7752}"/>
          </ac:spMkLst>
        </pc:spChg>
        <pc:spChg chg="mod">
          <ac:chgData name="Graves, Amber" userId="14468c11-526e-4c30-a0bb-8b1f044b21d4" providerId="ADAL" clId="{0345F1F7-ACB4-405B-9B17-A18A953D76A5}" dt="2021-04-09T20:49:20.362" v="6070" actId="1076"/>
          <ac:spMkLst>
            <pc:docMk/>
            <pc:sldMk cId="2280449965" sldId="277"/>
            <ac:spMk id="3" creationId="{8B2E199D-38EB-4DAC-AF54-46102B1CB7E5}"/>
          </ac:spMkLst>
        </pc:spChg>
        <pc:picChg chg="add mod">
          <ac:chgData name="Graves, Amber" userId="14468c11-526e-4c30-a0bb-8b1f044b21d4" providerId="ADAL" clId="{0345F1F7-ACB4-405B-9B17-A18A953D76A5}" dt="2021-04-09T20:49:30.170" v="6072" actId="1076"/>
          <ac:picMkLst>
            <pc:docMk/>
            <pc:sldMk cId="2280449965" sldId="277"/>
            <ac:picMk id="4" creationId="{BAF0C222-F6B2-40B1-A5D2-FF17492AC2D1}"/>
          </ac:picMkLst>
        </pc:picChg>
      </pc:sldChg>
      <pc:sldChg chg="addSp delSp modSp new mod modNotesTx">
        <pc:chgData name="Graves, Amber" userId="14468c11-526e-4c30-a0bb-8b1f044b21d4" providerId="ADAL" clId="{0345F1F7-ACB4-405B-9B17-A18A953D76A5}" dt="2021-04-09T20:49:41.608" v="6074" actId="1076"/>
        <pc:sldMkLst>
          <pc:docMk/>
          <pc:sldMk cId="2041910361" sldId="278"/>
        </pc:sldMkLst>
        <pc:spChg chg="mod">
          <ac:chgData name="Graves, Amber" userId="14468c11-526e-4c30-a0bb-8b1f044b21d4" providerId="ADAL" clId="{0345F1F7-ACB4-405B-9B17-A18A953D76A5}" dt="2021-04-08T20:26:50.134" v="5374" actId="20577"/>
          <ac:spMkLst>
            <pc:docMk/>
            <pc:sldMk cId="2041910361" sldId="278"/>
            <ac:spMk id="2" creationId="{2EDC2495-88F7-4400-BCF6-A3A6DD017BEB}"/>
          </ac:spMkLst>
        </pc:spChg>
        <pc:spChg chg="mod">
          <ac:chgData name="Graves, Amber" userId="14468c11-526e-4c30-a0bb-8b1f044b21d4" providerId="ADAL" clId="{0345F1F7-ACB4-405B-9B17-A18A953D76A5}" dt="2021-04-09T20:49:41.608" v="6074" actId="1076"/>
          <ac:spMkLst>
            <pc:docMk/>
            <pc:sldMk cId="2041910361" sldId="278"/>
            <ac:spMk id="3" creationId="{8FF87C90-F33B-4CC2-80E5-D89A2AEA4370}"/>
          </ac:spMkLst>
        </pc:spChg>
        <pc:picChg chg="add mod">
          <ac:chgData name="Graves, Amber" userId="14468c11-526e-4c30-a0bb-8b1f044b21d4" providerId="ADAL" clId="{0345F1F7-ACB4-405B-9B17-A18A953D76A5}" dt="2021-04-09T20:49:36.361" v="6073" actId="1076"/>
          <ac:picMkLst>
            <pc:docMk/>
            <pc:sldMk cId="2041910361" sldId="278"/>
            <ac:picMk id="4" creationId="{DEDA19D9-C4F4-407B-9DB0-A694808D0AE6}"/>
          </ac:picMkLst>
        </pc:picChg>
        <pc:picChg chg="add del mod">
          <ac:chgData name="Graves, Amber" userId="14468c11-526e-4c30-a0bb-8b1f044b21d4" providerId="ADAL" clId="{0345F1F7-ACB4-405B-9B17-A18A953D76A5}" dt="2021-04-08T18:52:04.872" v="1546" actId="478"/>
          <ac:picMkLst>
            <pc:docMk/>
            <pc:sldMk cId="2041910361" sldId="278"/>
            <ac:picMk id="5" creationId="{49F67675-C6BD-45C7-98A0-A46F31BAC8D4}"/>
          </ac:picMkLst>
        </pc:picChg>
      </pc:sldChg>
      <pc:sldChg chg="addSp modSp new mod modNotesTx">
        <pc:chgData name="Graves, Amber" userId="14468c11-526e-4c30-a0bb-8b1f044b21d4" providerId="ADAL" clId="{0345F1F7-ACB4-405B-9B17-A18A953D76A5}" dt="2021-04-09T20:50:33.967" v="6081" actId="1076"/>
        <pc:sldMkLst>
          <pc:docMk/>
          <pc:sldMk cId="3336643401" sldId="279"/>
        </pc:sldMkLst>
        <pc:spChg chg="mod">
          <ac:chgData name="Graves, Amber" userId="14468c11-526e-4c30-a0bb-8b1f044b21d4" providerId="ADAL" clId="{0345F1F7-ACB4-405B-9B17-A18A953D76A5}" dt="2021-04-09T20:50:09.506" v="6077" actId="1076"/>
          <ac:spMkLst>
            <pc:docMk/>
            <pc:sldMk cId="3336643401" sldId="279"/>
            <ac:spMk id="2" creationId="{5DDBCBE4-8213-4F89-BA1A-C9B55050B947}"/>
          </ac:spMkLst>
        </pc:spChg>
        <pc:spChg chg="mod">
          <ac:chgData name="Graves, Amber" userId="14468c11-526e-4c30-a0bb-8b1f044b21d4" providerId="ADAL" clId="{0345F1F7-ACB4-405B-9B17-A18A953D76A5}" dt="2021-04-09T20:50:17.018" v="6078" actId="1076"/>
          <ac:spMkLst>
            <pc:docMk/>
            <pc:sldMk cId="3336643401" sldId="279"/>
            <ac:spMk id="3" creationId="{5D053139-4997-4128-96BD-10631928903F}"/>
          </ac:spMkLst>
        </pc:spChg>
        <pc:picChg chg="add mod">
          <ac:chgData name="Graves, Amber" userId="14468c11-526e-4c30-a0bb-8b1f044b21d4" providerId="ADAL" clId="{0345F1F7-ACB4-405B-9B17-A18A953D76A5}" dt="2021-04-09T20:50:33.967" v="6081" actId="1076"/>
          <ac:picMkLst>
            <pc:docMk/>
            <pc:sldMk cId="3336643401" sldId="279"/>
            <ac:picMk id="4" creationId="{7E7E4630-A4BE-41E5-8641-1A92AAE8C8C7}"/>
          </ac:picMkLst>
        </pc:picChg>
      </pc:sldChg>
      <pc:sldChg chg="addSp modSp new mod">
        <pc:chgData name="Graves, Amber" userId="14468c11-526e-4c30-a0bb-8b1f044b21d4" providerId="ADAL" clId="{0345F1F7-ACB4-405B-9B17-A18A953D76A5}" dt="2021-04-09T20:51:01.940" v="6085" actId="1076"/>
        <pc:sldMkLst>
          <pc:docMk/>
          <pc:sldMk cId="4254904968" sldId="280"/>
        </pc:sldMkLst>
        <pc:spChg chg="mod">
          <ac:chgData name="Graves, Amber" userId="14468c11-526e-4c30-a0bb-8b1f044b21d4" providerId="ADAL" clId="{0345F1F7-ACB4-405B-9B17-A18A953D76A5}" dt="2021-04-09T20:50:45.409" v="6082" actId="1076"/>
          <ac:spMkLst>
            <pc:docMk/>
            <pc:sldMk cId="4254904968" sldId="280"/>
            <ac:spMk id="2" creationId="{4521DB44-6EA7-4AD1-91A7-2CFEC381BC8E}"/>
          </ac:spMkLst>
        </pc:spChg>
        <pc:spChg chg="mod">
          <ac:chgData name="Graves, Amber" userId="14468c11-526e-4c30-a0bb-8b1f044b21d4" providerId="ADAL" clId="{0345F1F7-ACB4-405B-9B17-A18A953D76A5}" dt="2021-04-09T20:51:01.940" v="6085" actId="1076"/>
          <ac:spMkLst>
            <pc:docMk/>
            <pc:sldMk cId="4254904968" sldId="280"/>
            <ac:spMk id="3" creationId="{D0B7AEF7-739A-4D23-8571-2F5F9253B1AF}"/>
          </ac:spMkLst>
        </pc:spChg>
        <pc:picChg chg="add mod">
          <ac:chgData name="Graves, Amber" userId="14468c11-526e-4c30-a0bb-8b1f044b21d4" providerId="ADAL" clId="{0345F1F7-ACB4-405B-9B17-A18A953D76A5}" dt="2021-04-09T20:50:52.372" v="6084" actId="1076"/>
          <ac:picMkLst>
            <pc:docMk/>
            <pc:sldMk cId="4254904968" sldId="280"/>
            <ac:picMk id="4" creationId="{0A00CD82-D6AA-4B76-88B4-5166FC095046}"/>
          </ac:picMkLst>
        </pc:picChg>
      </pc:sldChg>
      <pc:sldChg chg="addSp modSp new mod modNotesTx">
        <pc:chgData name="Graves, Amber" userId="14468c11-526e-4c30-a0bb-8b1f044b21d4" providerId="ADAL" clId="{0345F1F7-ACB4-405B-9B17-A18A953D76A5}" dt="2021-04-09T20:51:46.316" v="6092" actId="1076"/>
        <pc:sldMkLst>
          <pc:docMk/>
          <pc:sldMk cId="559498179" sldId="281"/>
        </pc:sldMkLst>
        <pc:spChg chg="mod">
          <ac:chgData name="Graves, Amber" userId="14468c11-526e-4c30-a0bb-8b1f044b21d4" providerId="ADAL" clId="{0345F1F7-ACB4-405B-9B17-A18A953D76A5}" dt="2021-04-09T20:51:27.504" v="6089" actId="1076"/>
          <ac:spMkLst>
            <pc:docMk/>
            <pc:sldMk cId="559498179" sldId="281"/>
            <ac:spMk id="2" creationId="{24433CFF-D0B6-4BA3-B4A7-AEFC0A2CBF96}"/>
          </ac:spMkLst>
        </pc:spChg>
        <pc:spChg chg="mod">
          <ac:chgData name="Graves, Amber" userId="14468c11-526e-4c30-a0bb-8b1f044b21d4" providerId="ADAL" clId="{0345F1F7-ACB4-405B-9B17-A18A953D76A5}" dt="2021-04-09T20:51:46.316" v="6092" actId="1076"/>
          <ac:spMkLst>
            <pc:docMk/>
            <pc:sldMk cId="559498179" sldId="281"/>
            <ac:spMk id="3" creationId="{0F13195F-6E24-4B49-8CAB-4E09C48EED65}"/>
          </ac:spMkLst>
        </pc:spChg>
        <pc:picChg chg="add mod">
          <ac:chgData name="Graves, Amber" userId="14468c11-526e-4c30-a0bb-8b1f044b21d4" providerId="ADAL" clId="{0345F1F7-ACB4-405B-9B17-A18A953D76A5}" dt="2021-04-09T20:51:16.020" v="6086" actId="14100"/>
          <ac:picMkLst>
            <pc:docMk/>
            <pc:sldMk cId="559498179" sldId="281"/>
            <ac:picMk id="4" creationId="{F9025029-BF9C-47EA-91F1-11EFEB62DC69}"/>
          </ac:picMkLst>
        </pc:picChg>
      </pc:sldChg>
      <pc:sldChg chg="addSp modSp new mod">
        <pc:chgData name="Graves, Amber" userId="14468c11-526e-4c30-a0bb-8b1f044b21d4" providerId="ADAL" clId="{0345F1F7-ACB4-405B-9B17-A18A953D76A5}" dt="2021-04-09T20:52:07.561" v="6096" actId="1076"/>
        <pc:sldMkLst>
          <pc:docMk/>
          <pc:sldMk cId="3492781364" sldId="282"/>
        </pc:sldMkLst>
        <pc:spChg chg="mod">
          <ac:chgData name="Graves, Amber" userId="14468c11-526e-4c30-a0bb-8b1f044b21d4" providerId="ADAL" clId="{0345F1F7-ACB4-405B-9B17-A18A953D76A5}" dt="2021-04-09T20:51:58.113" v="6093" actId="1076"/>
          <ac:spMkLst>
            <pc:docMk/>
            <pc:sldMk cId="3492781364" sldId="282"/>
            <ac:spMk id="2" creationId="{2E3A87E9-5BF2-46E2-82F1-166A4BA70841}"/>
          </ac:spMkLst>
        </pc:spChg>
        <pc:spChg chg="mod">
          <ac:chgData name="Graves, Amber" userId="14468c11-526e-4c30-a0bb-8b1f044b21d4" providerId="ADAL" clId="{0345F1F7-ACB4-405B-9B17-A18A953D76A5}" dt="2021-04-09T20:52:07.561" v="6096" actId="1076"/>
          <ac:spMkLst>
            <pc:docMk/>
            <pc:sldMk cId="3492781364" sldId="282"/>
            <ac:spMk id="3" creationId="{7D62E55C-3FEC-4D7F-95C0-29F76D341CA0}"/>
          </ac:spMkLst>
        </pc:spChg>
        <pc:picChg chg="add mod">
          <ac:chgData name="Graves, Amber" userId="14468c11-526e-4c30-a0bb-8b1f044b21d4" providerId="ADAL" clId="{0345F1F7-ACB4-405B-9B17-A18A953D76A5}" dt="2021-04-09T20:52:02.837" v="6095" actId="14100"/>
          <ac:picMkLst>
            <pc:docMk/>
            <pc:sldMk cId="3492781364" sldId="282"/>
            <ac:picMk id="4" creationId="{BE4E6EBC-362C-4D27-8D80-F4E557C87A98}"/>
          </ac:picMkLst>
        </pc:picChg>
      </pc:sldChg>
      <pc:sldChg chg="addSp delSp modSp new mod">
        <pc:chgData name="Graves, Amber" userId="14468c11-526e-4c30-a0bb-8b1f044b21d4" providerId="ADAL" clId="{0345F1F7-ACB4-405B-9B17-A18A953D76A5}" dt="2021-04-09T20:52:50.508" v="6100" actId="14100"/>
        <pc:sldMkLst>
          <pc:docMk/>
          <pc:sldMk cId="1540014761" sldId="283"/>
        </pc:sldMkLst>
        <pc:spChg chg="mod">
          <ac:chgData name="Graves, Amber" userId="14468c11-526e-4c30-a0bb-8b1f044b21d4" providerId="ADAL" clId="{0345F1F7-ACB4-405B-9B17-A18A953D76A5}" dt="2021-04-09T20:52:43.259" v="6099" actId="1076"/>
          <ac:spMkLst>
            <pc:docMk/>
            <pc:sldMk cId="1540014761" sldId="283"/>
            <ac:spMk id="2" creationId="{AD7ADE56-6593-4C77-865C-690FDDD4D8E4}"/>
          </ac:spMkLst>
        </pc:spChg>
        <pc:spChg chg="del mod">
          <ac:chgData name="Graves, Amber" userId="14468c11-526e-4c30-a0bb-8b1f044b21d4" providerId="ADAL" clId="{0345F1F7-ACB4-405B-9B17-A18A953D76A5}" dt="2021-04-08T19:45:44.943" v="3743" actId="478"/>
          <ac:spMkLst>
            <pc:docMk/>
            <pc:sldMk cId="1540014761" sldId="283"/>
            <ac:spMk id="3" creationId="{297F7ABF-FAC4-45E8-91A0-9A6FD9EBF1DD}"/>
          </ac:spMkLst>
        </pc:spChg>
        <pc:graphicFrameChg chg="add mod modGraphic">
          <ac:chgData name="Graves, Amber" userId="14468c11-526e-4c30-a0bb-8b1f044b21d4" providerId="ADAL" clId="{0345F1F7-ACB4-405B-9B17-A18A953D76A5}" dt="2021-04-09T20:52:50.508" v="6100" actId="14100"/>
          <ac:graphicFrameMkLst>
            <pc:docMk/>
            <pc:sldMk cId="1540014761" sldId="283"/>
            <ac:graphicFrameMk id="4" creationId="{452ADD26-A406-4A65-80BF-B3F8764021AB}"/>
          </ac:graphicFrameMkLst>
        </pc:graphicFrameChg>
      </pc:sldChg>
      <pc:sldChg chg="new del">
        <pc:chgData name="Graves, Amber" userId="14468c11-526e-4c30-a0bb-8b1f044b21d4" providerId="ADAL" clId="{0345F1F7-ACB4-405B-9B17-A18A953D76A5}" dt="2021-04-08T19:40:21.633" v="3286" actId="47"/>
        <pc:sldMkLst>
          <pc:docMk/>
          <pc:sldMk cId="3917027149" sldId="283"/>
        </pc:sldMkLst>
      </pc:sldChg>
      <pc:sldChg chg="modSp new mod">
        <pc:chgData name="Graves, Amber" userId="14468c11-526e-4c30-a0bb-8b1f044b21d4" providerId="ADAL" clId="{0345F1F7-ACB4-405B-9B17-A18A953D76A5}" dt="2021-04-12T20:49:50.294" v="7100" actId="20577"/>
        <pc:sldMkLst>
          <pc:docMk/>
          <pc:sldMk cId="4099631848" sldId="284"/>
        </pc:sldMkLst>
        <pc:spChg chg="mod">
          <ac:chgData name="Graves, Amber" userId="14468c11-526e-4c30-a0bb-8b1f044b21d4" providerId="ADAL" clId="{0345F1F7-ACB4-405B-9B17-A18A953D76A5}" dt="2021-04-12T20:49:50.294" v="7100" actId="20577"/>
          <ac:spMkLst>
            <pc:docMk/>
            <pc:sldMk cId="4099631848" sldId="284"/>
            <ac:spMk id="2" creationId="{79856FAA-A1E1-4AD7-A6BE-702867EE7FC7}"/>
          </ac:spMkLst>
        </pc:spChg>
        <pc:spChg chg="mod">
          <ac:chgData name="Graves, Amber" userId="14468c11-526e-4c30-a0bb-8b1f044b21d4" providerId="ADAL" clId="{0345F1F7-ACB4-405B-9B17-A18A953D76A5}" dt="2021-04-09T20:25:19.331" v="5943"/>
          <ac:spMkLst>
            <pc:docMk/>
            <pc:sldMk cId="4099631848" sldId="284"/>
            <ac:spMk id="3" creationId="{0E566F03-7E85-4D66-BF52-912017AD647E}"/>
          </ac:spMkLst>
        </pc:spChg>
      </pc:sldChg>
      <pc:sldChg chg="modSp new mod">
        <pc:chgData name="Graves, Amber" userId="14468c11-526e-4c30-a0bb-8b1f044b21d4" providerId="ADAL" clId="{0345F1F7-ACB4-405B-9B17-A18A953D76A5}" dt="2021-04-13T13:23:36.974" v="7361" actId="20577"/>
        <pc:sldMkLst>
          <pc:docMk/>
          <pc:sldMk cId="3769745483" sldId="285"/>
        </pc:sldMkLst>
        <pc:spChg chg="mod">
          <ac:chgData name="Graves, Amber" userId="14468c11-526e-4c30-a0bb-8b1f044b21d4" providerId="ADAL" clId="{0345F1F7-ACB4-405B-9B17-A18A953D76A5}" dt="2021-04-12T20:50:29.193" v="7116" actId="20577"/>
          <ac:spMkLst>
            <pc:docMk/>
            <pc:sldMk cId="3769745483" sldId="285"/>
            <ac:spMk id="2" creationId="{D7D42EA8-98B7-4D58-8298-43675FDB1698}"/>
          </ac:spMkLst>
        </pc:spChg>
        <pc:spChg chg="mod">
          <ac:chgData name="Graves, Amber" userId="14468c11-526e-4c30-a0bb-8b1f044b21d4" providerId="ADAL" clId="{0345F1F7-ACB4-405B-9B17-A18A953D76A5}" dt="2021-04-13T13:23:36.974" v="7361" actId="20577"/>
          <ac:spMkLst>
            <pc:docMk/>
            <pc:sldMk cId="3769745483" sldId="285"/>
            <ac:spMk id="3" creationId="{55274CD4-86A1-4B44-A55A-FDBA44197DCC}"/>
          </ac:spMkLst>
        </pc:spChg>
      </pc:sldChg>
      <pc:sldChg chg="modSp new mod">
        <pc:chgData name="Graves, Amber" userId="14468c11-526e-4c30-a0bb-8b1f044b21d4" providerId="ADAL" clId="{0345F1F7-ACB4-405B-9B17-A18A953D76A5}" dt="2021-04-12T20:52:59.968" v="7237" actId="20577"/>
        <pc:sldMkLst>
          <pc:docMk/>
          <pc:sldMk cId="580926405" sldId="286"/>
        </pc:sldMkLst>
        <pc:spChg chg="mod">
          <ac:chgData name="Graves, Amber" userId="14468c11-526e-4c30-a0bb-8b1f044b21d4" providerId="ADAL" clId="{0345F1F7-ACB4-405B-9B17-A18A953D76A5}" dt="2021-04-12T20:52:59.968" v="7237" actId="20577"/>
          <ac:spMkLst>
            <pc:docMk/>
            <pc:sldMk cId="580926405" sldId="286"/>
            <ac:spMk id="2" creationId="{1D004F08-8737-4CB6-BF28-74DCDF54F4CE}"/>
          </ac:spMkLst>
        </pc:spChg>
        <pc:spChg chg="mod">
          <ac:chgData name="Graves, Amber" userId="14468c11-526e-4c30-a0bb-8b1f044b21d4" providerId="ADAL" clId="{0345F1F7-ACB4-405B-9B17-A18A953D76A5}" dt="2021-04-12T18:07:52.835" v="6174" actId="115"/>
          <ac:spMkLst>
            <pc:docMk/>
            <pc:sldMk cId="580926405" sldId="286"/>
            <ac:spMk id="3" creationId="{BD5FA518-453A-4501-BD68-B6182D80FF19}"/>
          </ac:spMkLst>
        </pc:spChg>
      </pc:sldChg>
      <pc:sldChg chg="modSp new mod">
        <pc:chgData name="Graves, Amber" userId="14468c11-526e-4c30-a0bb-8b1f044b21d4" providerId="ADAL" clId="{0345F1F7-ACB4-405B-9B17-A18A953D76A5}" dt="2021-04-12T20:52:51.388" v="7222" actId="20577"/>
        <pc:sldMkLst>
          <pc:docMk/>
          <pc:sldMk cId="3924869401" sldId="287"/>
        </pc:sldMkLst>
        <pc:spChg chg="mod">
          <ac:chgData name="Graves, Amber" userId="14468c11-526e-4c30-a0bb-8b1f044b21d4" providerId="ADAL" clId="{0345F1F7-ACB4-405B-9B17-A18A953D76A5}" dt="2021-04-12T20:52:51.388" v="7222" actId="20577"/>
          <ac:spMkLst>
            <pc:docMk/>
            <pc:sldMk cId="3924869401" sldId="287"/>
            <ac:spMk id="2" creationId="{EF3C4312-D28C-4C88-ADB6-B60C618FB1D7}"/>
          </ac:spMkLst>
        </pc:spChg>
        <pc:spChg chg="mod">
          <ac:chgData name="Graves, Amber" userId="14468c11-526e-4c30-a0bb-8b1f044b21d4" providerId="ADAL" clId="{0345F1F7-ACB4-405B-9B17-A18A953D76A5}" dt="2021-04-12T18:08:19.387" v="6206"/>
          <ac:spMkLst>
            <pc:docMk/>
            <pc:sldMk cId="3924869401" sldId="287"/>
            <ac:spMk id="3" creationId="{169E76CD-5E3C-4239-A09D-BBB9421551C2}"/>
          </ac:spMkLst>
        </pc:spChg>
      </pc:sldChg>
      <pc:sldChg chg="modSp new mod modNotesTx">
        <pc:chgData name="Graves, Amber" userId="14468c11-526e-4c30-a0bb-8b1f044b21d4" providerId="ADAL" clId="{0345F1F7-ACB4-405B-9B17-A18A953D76A5}" dt="2021-04-12T20:53:10.992" v="7252" actId="20577"/>
        <pc:sldMkLst>
          <pc:docMk/>
          <pc:sldMk cId="2497455139" sldId="288"/>
        </pc:sldMkLst>
        <pc:spChg chg="mod">
          <ac:chgData name="Graves, Amber" userId="14468c11-526e-4c30-a0bb-8b1f044b21d4" providerId="ADAL" clId="{0345F1F7-ACB4-405B-9B17-A18A953D76A5}" dt="2021-04-12T20:53:10.992" v="7252" actId="20577"/>
          <ac:spMkLst>
            <pc:docMk/>
            <pc:sldMk cId="2497455139" sldId="288"/>
            <ac:spMk id="2" creationId="{39F150CB-CEBF-406E-B670-EB571C3AA417}"/>
          </ac:spMkLst>
        </pc:spChg>
        <pc:spChg chg="mod">
          <ac:chgData name="Graves, Amber" userId="14468c11-526e-4c30-a0bb-8b1f044b21d4" providerId="ADAL" clId="{0345F1F7-ACB4-405B-9B17-A18A953D76A5}" dt="2021-04-12T18:09:03.584" v="6249" actId="5793"/>
          <ac:spMkLst>
            <pc:docMk/>
            <pc:sldMk cId="2497455139" sldId="288"/>
            <ac:spMk id="3" creationId="{2F78FE79-67A6-49DB-951C-D4BE37E4221C}"/>
          </ac:spMkLst>
        </pc:spChg>
      </pc:sldChg>
      <pc:sldChg chg="modSp new mod">
        <pc:chgData name="Graves, Amber" userId="14468c11-526e-4c30-a0bb-8b1f044b21d4" providerId="ADAL" clId="{0345F1F7-ACB4-405B-9B17-A18A953D76A5}" dt="2021-04-13T13:33:27.275" v="7508" actId="20577"/>
        <pc:sldMkLst>
          <pc:docMk/>
          <pc:sldMk cId="967926545" sldId="289"/>
        </pc:sldMkLst>
        <pc:spChg chg="mod">
          <ac:chgData name="Graves, Amber" userId="14468c11-526e-4c30-a0bb-8b1f044b21d4" providerId="ADAL" clId="{0345F1F7-ACB4-405B-9B17-A18A953D76A5}" dt="2021-04-13T13:27:01.434" v="7411" actId="20577"/>
          <ac:spMkLst>
            <pc:docMk/>
            <pc:sldMk cId="967926545" sldId="289"/>
            <ac:spMk id="2" creationId="{71BDC46A-9281-43E5-A6A2-B3FADC13F507}"/>
          </ac:spMkLst>
        </pc:spChg>
        <pc:spChg chg="mod">
          <ac:chgData name="Graves, Amber" userId="14468c11-526e-4c30-a0bb-8b1f044b21d4" providerId="ADAL" clId="{0345F1F7-ACB4-405B-9B17-A18A953D76A5}" dt="2021-04-13T13:33:27.275" v="7508" actId="20577"/>
          <ac:spMkLst>
            <pc:docMk/>
            <pc:sldMk cId="967926545" sldId="289"/>
            <ac:spMk id="3" creationId="{6046CFF2-632A-49F4-AB4E-8D9EE8DDD79E}"/>
          </ac:spMkLst>
        </pc:spChg>
      </pc:sldChg>
      <pc:sldChg chg="modSp new mod">
        <pc:chgData name="Graves, Amber" userId="14468c11-526e-4c30-a0bb-8b1f044b21d4" providerId="ADAL" clId="{0345F1F7-ACB4-405B-9B17-A18A953D76A5}" dt="2021-04-13T13:29:18.451" v="7441" actId="5793"/>
        <pc:sldMkLst>
          <pc:docMk/>
          <pc:sldMk cId="521868288" sldId="290"/>
        </pc:sldMkLst>
        <pc:spChg chg="mod">
          <ac:chgData name="Graves, Amber" userId="14468c11-526e-4c30-a0bb-8b1f044b21d4" providerId="ADAL" clId="{0345F1F7-ACB4-405B-9B17-A18A953D76A5}" dt="2021-04-12T20:53:41.686" v="7280" actId="20577"/>
          <ac:spMkLst>
            <pc:docMk/>
            <pc:sldMk cId="521868288" sldId="290"/>
            <ac:spMk id="2" creationId="{7C0292C1-50AB-4F2A-A278-450B8B46635A}"/>
          </ac:spMkLst>
        </pc:spChg>
        <pc:spChg chg="mod">
          <ac:chgData name="Graves, Amber" userId="14468c11-526e-4c30-a0bb-8b1f044b21d4" providerId="ADAL" clId="{0345F1F7-ACB4-405B-9B17-A18A953D76A5}" dt="2021-04-13T13:29:18.451" v="7441" actId="5793"/>
          <ac:spMkLst>
            <pc:docMk/>
            <pc:sldMk cId="521868288" sldId="290"/>
            <ac:spMk id="3" creationId="{3B309563-D1FD-43BD-9400-DA32D9FFD92F}"/>
          </ac:spMkLst>
        </pc:spChg>
      </pc:sldChg>
      <pc:sldChg chg="modSp new mod">
        <pc:chgData name="Graves, Amber" userId="14468c11-526e-4c30-a0bb-8b1f044b21d4" providerId="ADAL" clId="{0345F1F7-ACB4-405B-9B17-A18A953D76A5}" dt="2021-04-13T13:33:51.474" v="7524" actId="20577"/>
        <pc:sldMkLst>
          <pc:docMk/>
          <pc:sldMk cId="2317060421" sldId="291"/>
        </pc:sldMkLst>
        <pc:spChg chg="mod">
          <ac:chgData name="Graves, Amber" userId="14468c11-526e-4c30-a0bb-8b1f044b21d4" providerId="ADAL" clId="{0345F1F7-ACB4-405B-9B17-A18A953D76A5}" dt="2021-04-12T20:53:52.241" v="7295" actId="20577"/>
          <ac:spMkLst>
            <pc:docMk/>
            <pc:sldMk cId="2317060421" sldId="291"/>
            <ac:spMk id="2" creationId="{E74466B6-A6EC-4FA1-8CAB-FBCAE80D0662}"/>
          </ac:spMkLst>
        </pc:spChg>
        <pc:spChg chg="mod">
          <ac:chgData name="Graves, Amber" userId="14468c11-526e-4c30-a0bb-8b1f044b21d4" providerId="ADAL" clId="{0345F1F7-ACB4-405B-9B17-A18A953D76A5}" dt="2021-04-13T13:33:51.474" v="7524" actId="20577"/>
          <ac:spMkLst>
            <pc:docMk/>
            <pc:sldMk cId="2317060421" sldId="291"/>
            <ac:spMk id="3" creationId="{21BD1F69-6813-4FEB-984C-022C0EC71F26}"/>
          </ac:spMkLst>
        </pc:spChg>
      </pc:sldChg>
      <pc:sldChg chg="addSp delSp modSp new mod">
        <pc:chgData name="Graves, Amber" userId="14468c11-526e-4c30-a0bb-8b1f044b21d4" providerId="ADAL" clId="{0345F1F7-ACB4-405B-9B17-A18A953D76A5}" dt="2021-04-12T20:35:10.225" v="6825" actId="1076"/>
        <pc:sldMkLst>
          <pc:docMk/>
          <pc:sldMk cId="312418993" sldId="292"/>
        </pc:sldMkLst>
        <pc:spChg chg="mod">
          <ac:chgData name="Graves, Amber" userId="14468c11-526e-4c30-a0bb-8b1f044b21d4" providerId="ADAL" clId="{0345F1F7-ACB4-405B-9B17-A18A953D76A5}" dt="2021-04-12T20:34:23.266" v="6822" actId="20577"/>
          <ac:spMkLst>
            <pc:docMk/>
            <pc:sldMk cId="312418993" sldId="292"/>
            <ac:spMk id="2" creationId="{93A30BFB-3557-4545-82D6-09084E5D04DE}"/>
          </ac:spMkLst>
        </pc:spChg>
        <pc:spChg chg="del mod">
          <ac:chgData name="Graves, Amber" userId="14468c11-526e-4c30-a0bb-8b1f044b21d4" providerId="ADAL" clId="{0345F1F7-ACB4-405B-9B17-A18A953D76A5}" dt="2021-04-12T20:26:59.425" v="6817" actId="478"/>
          <ac:spMkLst>
            <pc:docMk/>
            <pc:sldMk cId="312418993" sldId="292"/>
            <ac:spMk id="3" creationId="{6D192B21-6C8C-42CA-9D9D-B4C3D62AF370}"/>
          </ac:spMkLst>
        </pc:spChg>
        <pc:spChg chg="add del mod">
          <ac:chgData name="Graves, Amber" userId="14468c11-526e-4c30-a0bb-8b1f044b21d4" providerId="ADAL" clId="{0345F1F7-ACB4-405B-9B17-A18A953D76A5}" dt="2021-04-12T20:32:22.415" v="6821" actId="478"/>
          <ac:spMkLst>
            <pc:docMk/>
            <pc:sldMk cId="312418993" sldId="292"/>
            <ac:spMk id="4" creationId="{AD26EDC5-4C16-4E76-B1E8-A8637994A5F7}"/>
          </ac:spMkLst>
        </pc:spChg>
        <pc:picChg chg="add mod">
          <ac:chgData name="Graves, Amber" userId="14468c11-526e-4c30-a0bb-8b1f044b21d4" providerId="ADAL" clId="{0345F1F7-ACB4-405B-9B17-A18A953D76A5}" dt="2021-04-12T20:35:10.225" v="6825" actId="1076"/>
          <ac:picMkLst>
            <pc:docMk/>
            <pc:sldMk cId="312418993" sldId="292"/>
            <ac:picMk id="6" creationId="{B5623DF7-7E03-4513-807E-4B2287D176A9}"/>
          </ac:picMkLst>
        </pc:picChg>
        <pc:picChg chg="add del mod">
          <ac:chgData name="Graves, Amber" userId="14468c11-526e-4c30-a0bb-8b1f044b21d4" providerId="ADAL" clId="{0345F1F7-ACB4-405B-9B17-A18A953D76A5}" dt="2021-04-12T20:26:59.425" v="6817" actId="478"/>
          <ac:picMkLst>
            <pc:docMk/>
            <pc:sldMk cId="312418993" sldId="292"/>
            <ac:picMk id="1026" creationId="{D290C70F-9AA2-4C89-84CD-CE72DEF62E34}"/>
          </ac:picMkLst>
        </pc:picChg>
      </pc:sldChg>
      <pc:sldChg chg="new del">
        <pc:chgData name="Graves, Amber" userId="14468c11-526e-4c30-a0bb-8b1f044b21d4" providerId="ADAL" clId="{0345F1F7-ACB4-405B-9B17-A18A953D76A5}" dt="2021-04-12T20:16:54.486" v="6607" actId="680"/>
        <pc:sldMkLst>
          <pc:docMk/>
          <pc:sldMk cId="1572309162" sldId="292"/>
        </pc:sldMkLst>
      </pc:sldChg>
      <pc:sldChg chg="new del">
        <pc:chgData name="Graves, Amber" userId="14468c11-526e-4c30-a0bb-8b1f044b21d4" providerId="ADAL" clId="{0345F1F7-ACB4-405B-9B17-A18A953D76A5}" dt="2021-04-12T20:17:04.685" v="6609" actId="47"/>
        <pc:sldMkLst>
          <pc:docMk/>
          <pc:sldMk cId="3240204081" sldId="292"/>
        </pc:sldMkLst>
      </pc:sldChg>
      <pc:sldChg chg="modSp new del mod">
        <pc:chgData name="Graves, Amber" userId="14468c11-526e-4c30-a0bb-8b1f044b21d4" providerId="ADAL" clId="{0345F1F7-ACB4-405B-9B17-A18A953D76A5}" dt="2021-04-12T20:18:33.113" v="6772" actId="47"/>
        <pc:sldMkLst>
          <pc:docMk/>
          <pc:sldMk cId="4258885313" sldId="292"/>
        </pc:sldMkLst>
        <pc:spChg chg="mod">
          <ac:chgData name="Graves, Amber" userId="14468c11-526e-4c30-a0bb-8b1f044b21d4" providerId="ADAL" clId="{0345F1F7-ACB4-405B-9B17-A18A953D76A5}" dt="2021-04-12T20:17:28.176" v="6632" actId="20577"/>
          <ac:spMkLst>
            <pc:docMk/>
            <pc:sldMk cId="4258885313" sldId="292"/>
            <ac:spMk id="2" creationId="{71983D21-01FE-4738-9EBF-3BA90CC941E9}"/>
          </ac:spMkLst>
        </pc:spChg>
        <pc:spChg chg="mod">
          <ac:chgData name="Graves, Amber" userId="14468c11-526e-4c30-a0bb-8b1f044b21d4" providerId="ADAL" clId="{0345F1F7-ACB4-405B-9B17-A18A953D76A5}" dt="2021-04-12T20:18:30.263" v="6771" actId="20577"/>
          <ac:spMkLst>
            <pc:docMk/>
            <pc:sldMk cId="4258885313" sldId="292"/>
            <ac:spMk id="3" creationId="{3832851C-3A2A-49F5-9570-C6CDA697D6F1}"/>
          </ac:spMkLst>
        </pc:spChg>
      </pc:sldChg>
      <pc:sldChg chg="modSp new mod">
        <pc:chgData name="Graves, Amber" userId="14468c11-526e-4c30-a0bb-8b1f044b21d4" providerId="ADAL" clId="{0345F1F7-ACB4-405B-9B17-A18A953D76A5}" dt="2021-04-13T13:16:57.952" v="7330" actId="20577"/>
        <pc:sldMkLst>
          <pc:docMk/>
          <pc:sldMk cId="3684804254" sldId="293"/>
        </pc:sldMkLst>
        <pc:spChg chg="mod">
          <ac:chgData name="Graves, Amber" userId="14468c11-526e-4c30-a0bb-8b1f044b21d4" providerId="ADAL" clId="{0345F1F7-ACB4-405B-9B17-A18A953D76A5}" dt="2021-04-12T20:36:34.459" v="6858" actId="20577"/>
          <ac:spMkLst>
            <pc:docMk/>
            <pc:sldMk cId="3684804254" sldId="293"/>
            <ac:spMk id="2" creationId="{094F1D32-9A31-4DD3-81F6-48185C261A9D}"/>
          </ac:spMkLst>
        </pc:spChg>
        <pc:spChg chg="mod">
          <ac:chgData name="Graves, Amber" userId="14468c11-526e-4c30-a0bb-8b1f044b21d4" providerId="ADAL" clId="{0345F1F7-ACB4-405B-9B17-A18A953D76A5}" dt="2021-04-13T13:16:57.952" v="7330" actId="20577"/>
          <ac:spMkLst>
            <pc:docMk/>
            <pc:sldMk cId="3684804254" sldId="293"/>
            <ac:spMk id="3" creationId="{03D48BC6-C50C-4A57-B5CB-682D71E94B4F}"/>
          </ac:spMkLst>
        </pc:spChg>
      </pc:sldChg>
    </pc:docChg>
  </pc:docChgLst>
  <pc:docChgLst>
    <pc:chgData name="Graves, Amber" userId="14468c11-526e-4c30-a0bb-8b1f044b21d4" providerId="ADAL" clId="{0C57CE56-DFDD-43FD-A8BD-85FA9A2D9CEB}"/>
    <pc:docChg chg="undo custSel addSld delSld modSld sldOrd modMainMaster modNotesMaster">
      <pc:chgData name="Graves, Amber" userId="14468c11-526e-4c30-a0bb-8b1f044b21d4" providerId="ADAL" clId="{0C57CE56-DFDD-43FD-A8BD-85FA9A2D9CEB}" dt="2021-03-29T21:04:22.300" v="2702" actId="20577"/>
      <pc:docMkLst>
        <pc:docMk/>
      </pc:docMkLst>
      <pc:sldChg chg="modSp new mod">
        <pc:chgData name="Graves, Amber" userId="14468c11-526e-4c30-a0bb-8b1f044b21d4" providerId="ADAL" clId="{0C57CE56-DFDD-43FD-A8BD-85FA9A2D9CEB}" dt="2021-03-29T20:30:56.568" v="2547" actId="14100"/>
        <pc:sldMkLst>
          <pc:docMk/>
          <pc:sldMk cId="796881299" sldId="260"/>
        </pc:sldMkLst>
        <pc:spChg chg="mod">
          <ac:chgData name="Graves, Amber" userId="14468c11-526e-4c30-a0bb-8b1f044b21d4" providerId="ADAL" clId="{0C57CE56-DFDD-43FD-A8BD-85FA9A2D9CEB}" dt="2021-03-29T20:30:34.515" v="2544" actId="1076"/>
          <ac:spMkLst>
            <pc:docMk/>
            <pc:sldMk cId="796881299" sldId="260"/>
            <ac:spMk id="2" creationId="{69E0917D-58F4-4A36-9FF4-570F6989498A}"/>
          </ac:spMkLst>
        </pc:spChg>
        <pc:spChg chg="mod">
          <ac:chgData name="Graves, Amber" userId="14468c11-526e-4c30-a0bb-8b1f044b21d4" providerId="ADAL" clId="{0C57CE56-DFDD-43FD-A8BD-85FA9A2D9CEB}" dt="2021-03-29T20:30:56.568" v="2547" actId="14100"/>
          <ac:spMkLst>
            <pc:docMk/>
            <pc:sldMk cId="796881299" sldId="260"/>
            <ac:spMk id="3" creationId="{67376942-BB37-4C5E-851D-3325FE59B775}"/>
          </ac:spMkLst>
        </pc:spChg>
      </pc:sldChg>
      <pc:sldChg chg="modSp new del mod">
        <pc:chgData name="Graves, Amber" userId="14468c11-526e-4c30-a0bb-8b1f044b21d4" providerId="ADAL" clId="{0C57CE56-DFDD-43FD-A8BD-85FA9A2D9CEB}" dt="2021-03-29T18:28:30.356" v="682" actId="2696"/>
        <pc:sldMkLst>
          <pc:docMk/>
          <pc:sldMk cId="2725099587" sldId="261"/>
        </pc:sldMkLst>
        <pc:spChg chg="mod">
          <ac:chgData name="Graves, Amber" userId="14468c11-526e-4c30-a0bb-8b1f044b21d4" providerId="ADAL" clId="{0C57CE56-DFDD-43FD-A8BD-85FA9A2D9CEB}" dt="2021-03-24T18:50:37.540" v="102" actId="20577"/>
          <ac:spMkLst>
            <pc:docMk/>
            <pc:sldMk cId="2725099587" sldId="261"/>
            <ac:spMk id="2" creationId="{1783B20A-267C-4C4D-BFCB-A38186070E59}"/>
          </ac:spMkLst>
        </pc:spChg>
      </pc:sldChg>
      <pc:sldChg chg="modSp new mod ord">
        <pc:chgData name="Graves, Amber" userId="14468c11-526e-4c30-a0bb-8b1f044b21d4" providerId="ADAL" clId="{0C57CE56-DFDD-43FD-A8BD-85FA9A2D9CEB}" dt="2021-03-29T21:02:49.833" v="2622" actId="20577"/>
        <pc:sldMkLst>
          <pc:docMk/>
          <pc:sldMk cId="4192905614" sldId="262"/>
        </pc:sldMkLst>
        <pc:spChg chg="mod">
          <ac:chgData name="Graves, Amber" userId="14468c11-526e-4c30-a0bb-8b1f044b21d4" providerId="ADAL" clId="{0C57CE56-DFDD-43FD-A8BD-85FA9A2D9CEB}" dt="2021-03-29T20:32:45.735" v="2589" actId="1076"/>
          <ac:spMkLst>
            <pc:docMk/>
            <pc:sldMk cId="4192905614" sldId="262"/>
            <ac:spMk id="2" creationId="{8532B475-3149-4CF0-B3A6-21376A901F89}"/>
          </ac:spMkLst>
        </pc:spChg>
        <pc:spChg chg="mod">
          <ac:chgData name="Graves, Amber" userId="14468c11-526e-4c30-a0bb-8b1f044b21d4" providerId="ADAL" clId="{0C57CE56-DFDD-43FD-A8BD-85FA9A2D9CEB}" dt="2021-03-29T21:02:49.833" v="2622" actId="20577"/>
          <ac:spMkLst>
            <pc:docMk/>
            <pc:sldMk cId="4192905614" sldId="262"/>
            <ac:spMk id="3" creationId="{E7A23B07-9619-4D56-9DC1-9BCD2D1C0B19}"/>
          </ac:spMkLst>
        </pc:spChg>
      </pc:sldChg>
      <pc:sldChg chg="new del">
        <pc:chgData name="Graves, Amber" userId="14468c11-526e-4c30-a0bb-8b1f044b21d4" providerId="ADAL" clId="{0C57CE56-DFDD-43FD-A8BD-85FA9A2D9CEB}" dt="2021-03-24T18:51:28.110" v="144" actId="680"/>
        <pc:sldMkLst>
          <pc:docMk/>
          <pc:sldMk cId="1626278055" sldId="263"/>
        </pc:sldMkLst>
      </pc:sldChg>
      <pc:sldChg chg="modSp new mod">
        <pc:chgData name="Graves, Amber" userId="14468c11-526e-4c30-a0bb-8b1f044b21d4" providerId="ADAL" clId="{0C57CE56-DFDD-43FD-A8BD-85FA9A2D9CEB}" dt="2021-03-29T20:30:10.619" v="2542" actId="20577"/>
        <pc:sldMkLst>
          <pc:docMk/>
          <pc:sldMk cId="2734003042" sldId="263"/>
        </pc:sldMkLst>
        <pc:spChg chg="mod">
          <ac:chgData name="Graves, Amber" userId="14468c11-526e-4c30-a0bb-8b1f044b21d4" providerId="ADAL" clId="{0C57CE56-DFDD-43FD-A8BD-85FA9A2D9CEB}" dt="2021-03-24T18:51:42.058" v="163" actId="20577"/>
          <ac:spMkLst>
            <pc:docMk/>
            <pc:sldMk cId="2734003042" sldId="263"/>
            <ac:spMk id="2" creationId="{BB0973D2-92EE-4A88-865C-0195F8E6F7BD}"/>
          </ac:spMkLst>
        </pc:spChg>
        <pc:spChg chg="mod">
          <ac:chgData name="Graves, Amber" userId="14468c11-526e-4c30-a0bb-8b1f044b21d4" providerId="ADAL" clId="{0C57CE56-DFDD-43FD-A8BD-85FA9A2D9CEB}" dt="2021-03-29T20:30:10.619" v="2542" actId="20577"/>
          <ac:spMkLst>
            <pc:docMk/>
            <pc:sldMk cId="2734003042" sldId="263"/>
            <ac:spMk id="3" creationId="{72ABF759-83BA-4C13-B9C0-056D911EE764}"/>
          </ac:spMkLst>
        </pc:spChg>
      </pc:sldChg>
      <pc:sldChg chg="addSp modSp new mod">
        <pc:chgData name="Graves, Amber" userId="14468c11-526e-4c30-a0bb-8b1f044b21d4" providerId="ADAL" clId="{0C57CE56-DFDD-43FD-A8BD-85FA9A2D9CEB}" dt="2021-03-29T21:04:22.300" v="2702" actId="20577"/>
        <pc:sldMkLst>
          <pc:docMk/>
          <pc:sldMk cId="4289901088" sldId="264"/>
        </pc:sldMkLst>
        <pc:spChg chg="mod">
          <ac:chgData name="Graves, Amber" userId="14468c11-526e-4c30-a0bb-8b1f044b21d4" providerId="ADAL" clId="{0C57CE56-DFDD-43FD-A8BD-85FA9A2D9CEB}" dt="2021-03-29T20:28:45.672" v="2503" actId="1076"/>
          <ac:spMkLst>
            <pc:docMk/>
            <pc:sldMk cId="4289901088" sldId="264"/>
            <ac:spMk id="2" creationId="{9331027D-9694-4248-8F84-F6D6C222C90B}"/>
          </ac:spMkLst>
        </pc:spChg>
        <pc:spChg chg="mod">
          <ac:chgData name="Graves, Amber" userId="14468c11-526e-4c30-a0bb-8b1f044b21d4" providerId="ADAL" clId="{0C57CE56-DFDD-43FD-A8BD-85FA9A2D9CEB}" dt="2021-03-29T21:04:22.300" v="2702" actId="20577"/>
          <ac:spMkLst>
            <pc:docMk/>
            <pc:sldMk cId="4289901088" sldId="264"/>
            <ac:spMk id="3" creationId="{729894CF-EB29-48E3-8553-4DC9E996FAC3}"/>
          </ac:spMkLst>
        </pc:spChg>
        <pc:picChg chg="add mod">
          <ac:chgData name="Graves, Amber" userId="14468c11-526e-4c30-a0bb-8b1f044b21d4" providerId="ADAL" clId="{0C57CE56-DFDD-43FD-A8BD-85FA9A2D9CEB}" dt="2021-03-29T21:03:48.984" v="2674" actId="1076"/>
          <ac:picMkLst>
            <pc:docMk/>
            <pc:sldMk cId="4289901088" sldId="264"/>
            <ac:picMk id="4" creationId="{A9165761-4B60-4413-89CF-1CA0456613AF}"/>
          </ac:picMkLst>
        </pc:picChg>
      </pc:sldChg>
      <pc:sldChg chg="modSp new mod">
        <pc:chgData name="Graves, Amber" userId="14468c11-526e-4c30-a0bb-8b1f044b21d4" providerId="ADAL" clId="{0C57CE56-DFDD-43FD-A8BD-85FA9A2D9CEB}" dt="2021-03-29T18:49:45.637" v="1421" actId="20577"/>
        <pc:sldMkLst>
          <pc:docMk/>
          <pc:sldMk cId="498319170" sldId="265"/>
        </pc:sldMkLst>
        <pc:spChg chg="mod">
          <ac:chgData name="Graves, Amber" userId="14468c11-526e-4c30-a0bb-8b1f044b21d4" providerId="ADAL" clId="{0C57CE56-DFDD-43FD-A8BD-85FA9A2D9CEB}" dt="2021-03-29T18:47:08.847" v="1305" actId="27636"/>
          <ac:spMkLst>
            <pc:docMk/>
            <pc:sldMk cId="498319170" sldId="265"/>
            <ac:spMk id="2" creationId="{3551BC90-6AFF-4988-A025-9A01B788FD2F}"/>
          </ac:spMkLst>
        </pc:spChg>
        <pc:spChg chg="mod">
          <ac:chgData name="Graves, Amber" userId="14468c11-526e-4c30-a0bb-8b1f044b21d4" providerId="ADAL" clId="{0C57CE56-DFDD-43FD-A8BD-85FA9A2D9CEB}" dt="2021-03-29T18:49:45.637" v="1421" actId="20577"/>
          <ac:spMkLst>
            <pc:docMk/>
            <pc:sldMk cId="498319170" sldId="265"/>
            <ac:spMk id="3" creationId="{8E3F4B6D-D96B-4150-9884-87101DB4EE89}"/>
          </ac:spMkLst>
        </pc:spChg>
      </pc:sldChg>
      <pc:sldChg chg="new del">
        <pc:chgData name="Graves, Amber" userId="14468c11-526e-4c30-a0bb-8b1f044b21d4" providerId="ADAL" clId="{0C57CE56-DFDD-43FD-A8BD-85FA9A2D9CEB}" dt="2021-03-29T17:57:31.530" v="381" actId="680"/>
        <pc:sldMkLst>
          <pc:docMk/>
          <pc:sldMk cId="3131886320" sldId="265"/>
        </pc:sldMkLst>
      </pc:sldChg>
      <pc:sldChg chg="modSp new mod">
        <pc:chgData name="Graves, Amber" userId="14468c11-526e-4c30-a0bb-8b1f044b21d4" providerId="ADAL" clId="{0C57CE56-DFDD-43FD-A8BD-85FA9A2D9CEB}" dt="2021-03-29T19:41:33.534" v="1769"/>
        <pc:sldMkLst>
          <pc:docMk/>
          <pc:sldMk cId="1005069493" sldId="266"/>
        </pc:sldMkLst>
        <pc:spChg chg="mod">
          <ac:chgData name="Graves, Amber" userId="14468c11-526e-4c30-a0bb-8b1f044b21d4" providerId="ADAL" clId="{0C57CE56-DFDD-43FD-A8BD-85FA9A2D9CEB}" dt="2021-03-29T19:40:23.129" v="1765" actId="20577"/>
          <ac:spMkLst>
            <pc:docMk/>
            <pc:sldMk cId="1005069493" sldId="266"/>
            <ac:spMk id="2" creationId="{60C6038A-E60C-4FC0-BF11-064811EFA30E}"/>
          </ac:spMkLst>
        </pc:spChg>
        <pc:spChg chg="mod">
          <ac:chgData name="Graves, Amber" userId="14468c11-526e-4c30-a0bb-8b1f044b21d4" providerId="ADAL" clId="{0C57CE56-DFDD-43FD-A8BD-85FA9A2D9CEB}" dt="2021-03-29T19:41:33.534" v="1769"/>
          <ac:spMkLst>
            <pc:docMk/>
            <pc:sldMk cId="1005069493" sldId="266"/>
            <ac:spMk id="3" creationId="{D56ACDF9-9E71-46F4-AF7E-B04D6B981AC9}"/>
          </ac:spMkLst>
        </pc:spChg>
      </pc:sldChg>
      <pc:sldChg chg="modSp new mod">
        <pc:chgData name="Graves, Amber" userId="14468c11-526e-4c30-a0bb-8b1f044b21d4" providerId="ADAL" clId="{0C57CE56-DFDD-43FD-A8BD-85FA9A2D9CEB}" dt="2021-03-29T18:55:58.967" v="1694" actId="20577"/>
        <pc:sldMkLst>
          <pc:docMk/>
          <pc:sldMk cId="1609742769" sldId="267"/>
        </pc:sldMkLst>
        <pc:spChg chg="mod">
          <ac:chgData name="Graves, Amber" userId="14468c11-526e-4c30-a0bb-8b1f044b21d4" providerId="ADAL" clId="{0C57CE56-DFDD-43FD-A8BD-85FA9A2D9CEB}" dt="2021-03-29T18:51:06.781" v="1423" actId="27636"/>
          <ac:spMkLst>
            <pc:docMk/>
            <pc:sldMk cId="1609742769" sldId="267"/>
            <ac:spMk id="2" creationId="{5C14EF58-1BE6-4E9F-8A63-85356DA72279}"/>
          </ac:spMkLst>
        </pc:spChg>
        <pc:spChg chg="mod">
          <ac:chgData name="Graves, Amber" userId="14468c11-526e-4c30-a0bb-8b1f044b21d4" providerId="ADAL" clId="{0C57CE56-DFDD-43FD-A8BD-85FA9A2D9CEB}" dt="2021-03-29T18:55:58.967" v="1694" actId="20577"/>
          <ac:spMkLst>
            <pc:docMk/>
            <pc:sldMk cId="1609742769" sldId="267"/>
            <ac:spMk id="3" creationId="{A5F0E87A-995E-4D19-ADD2-C9B1EA1907C3}"/>
          </ac:spMkLst>
        </pc:spChg>
      </pc:sldChg>
      <pc:sldMasterChg chg="modSp modSldLayout">
        <pc:chgData name="Graves, Amber" userId="14468c11-526e-4c30-a0bb-8b1f044b21d4" providerId="ADAL" clId="{0C57CE56-DFDD-43FD-A8BD-85FA9A2D9CEB}" dt="2021-03-29T18:51:06.517" v="1422"/>
        <pc:sldMasterMkLst>
          <pc:docMk/>
          <pc:sldMasterMk cId="0" sldId="2147484083"/>
        </pc:sldMasterMkLst>
        <pc:spChg chg="mod">
          <ac:chgData name="Graves, Amber" userId="14468c11-526e-4c30-a0bb-8b1f044b21d4" providerId="ADAL" clId="{0C57CE56-DFDD-43FD-A8BD-85FA9A2D9CEB}" dt="2021-03-29T18:51:06.517" v="1422"/>
          <ac:spMkLst>
            <pc:docMk/>
            <pc:sldMasterMk cId="0" sldId="2147484083"/>
            <ac:spMk id="5" creationId="{00000000-0000-0000-0000-000000000000}"/>
          </ac:spMkLst>
        </pc:spChg>
        <pc:spChg chg="mod">
          <ac:chgData name="Graves, Amber" userId="14468c11-526e-4c30-a0bb-8b1f044b21d4" providerId="ADAL" clId="{0C57CE56-DFDD-43FD-A8BD-85FA9A2D9CEB}" dt="2021-03-29T18:51:06.517" v="1422"/>
          <ac:spMkLst>
            <pc:docMk/>
            <pc:sldMasterMk cId="0" sldId="2147484083"/>
            <ac:spMk id="1026" creationId="{00000000-0000-0000-0000-000000000000}"/>
          </ac:spMkLst>
        </pc:spChg>
        <pc:spChg chg="mod">
          <ac:chgData name="Graves, Amber" userId="14468c11-526e-4c30-a0bb-8b1f044b21d4" providerId="ADAL" clId="{0C57CE56-DFDD-43FD-A8BD-85FA9A2D9CEB}" dt="2021-03-29T18:51:06.517" v="1422"/>
          <ac:spMkLst>
            <pc:docMk/>
            <pc:sldMasterMk cId="0" sldId="2147484083"/>
            <ac:spMk id="1027" creationId="{00000000-0000-0000-0000-000000000000}"/>
          </ac:spMkLst>
        </pc:spChg>
        <pc:picChg chg="mod">
          <ac:chgData name="Graves, Amber" userId="14468c11-526e-4c30-a0bb-8b1f044b21d4" providerId="ADAL" clId="{0C57CE56-DFDD-43FD-A8BD-85FA9A2D9CEB}" dt="2021-03-29T18:51:06.517" v="1422"/>
          <ac:picMkLst>
            <pc:docMk/>
            <pc:sldMasterMk cId="0" sldId="2147484083"/>
            <ac:picMk id="1029" creationId="{00000000-0000-0000-0000-000000000000}"/>
          </ac:picMkLst>
        </pc:picChg>
        <pc:cxnChg chg="mod">
          <ac:chgData name="Graves, Amber" userId="14468c11-526e-4c30-a0bb-8b1f044b21d4" providerId="ADAL" clId="{0C57CE56-DFDD-43FD-A8BD-85FA9A2D9CEB}" dt="2021-03-29T18:51:06.517" v="1422"/>
          <ac:cxnSpMkLst>
            <pc:docMk/>
            <pc:sldMasterMk cId="0" sldId="2147484083"/>
            <ac:cxnSpMk id="6" creationId="{00000000-0000-0000-0000-000000000000}"/>
          </ac:cxnSpMkLst>
        </pc:cxnChg>
        <pc:sldLayoutChg chg="modSp">
          <pc:chgData name="Graves, Amber" userId="14468c11-526e-4c30-a0bb-8b1f044b21d4" providerId="ADAL" clId="{0C57CE56-DFDD-43FD-A8BD-85FA9A2D9CEB}" dt="2021-03-29T18:51:06.517" v="1422"/>
          <pc:sldLayoutMkLst>
            <pc:docMk/>
            <pc:sldMasterMk cId="0" sldId="2147484083"/>
            <pc:sldLayoutMk cId="3543097768" sldId="2147484104"/>
          </pc:sldLayoutMkLst>
          <pc:spChg chg="mod">
            <ac:chgData name="Graves, Amber" userId="14468c11-526e-4c30-a0bb-8b1f044b21d4" providerId="ADAL" clId="{0C57CE56-DFDD-43FD-A8BD-85FA9A2D9CEB}" dt="2021-03-29T18:51:06.517" v="1422"/>
            <ac:spMkLst>
              <pc:docMk/>
              <pc:sldMasterMk cId="0" sldId="2147484083"/>
              <pc:sldLayoutMk cId="3543097768" sldId="2147484104"/>
              <ac:spMk id="2" creationId="{00000000-0000-0000-0000-000000000000}"/>
            </ac:spMkLst>
          </pc:spChg>
          <pc:spChg chg="mod">
            <ac:chgData name="Graves, Amber" userId="14468c11-526e-4c30-a0bb-8b1f044b21d4" providerId="ADAL" clId="{0C57CE56-DFDD-43FD-A8BD-85FA9A2D9CEB}" dt="2021-03-29T18:51:06.517" v="1422"/>
            <ac:spMkLst>
              <pc:docMk/>
              <pc:sldMasterMk cId="0" sldId="2147484083"/>
              <pc:sldLayoutMk cId="3543097768" sldId="2147484104"/>
              <ac:spMk id="3" creationId="{00000000-0000-0000-0000-000000000000}"/>
            </ac:spMkLst>
          </pc:spChg>
        </pc:sldLayoutChg>
        <pc:sldLayoutChg chg="modSp">
          <pc:chgData name="Graves, Amber" userId="14468c11-526e-4c30-a0bb-8b1f044b21d4" providerId="ADAL" clId="{0C57CE56-DFDD-43FD-A8BD-85FA9A2D9CEB}" dt="2021-03-29T18:51:06.517" v="1422"/>
          <pc:sldLayoutMkLst>
            <pc:docMk/>
            <pc:sldMasterMk cId="0" sldId="2147484083"/>
            <pc:sldLayoutMk cId="2288391218" sldId="2147484105"/>
          </pc:sldLayoutMkLst>
          <pc:spChg chg="mod">
            <ac:chgData name="Graves, Amber" userId="14468c11-526e-4c30-a0bb-8b1f044b21d4" providerId="ADAL" clId="{0C57CE56-DFDD-43FD-A8BD-85FA9A2D9CEB}" dt="2021-03-29T18:51:06.517" v="1422"/>
            <ac:spMkLst>
              <pc:docMk/>
              <pc:sldMasterMk cId="0" sldId="2147484083"/>
              <pc:sldLayoutMk cId="2288391218" sldId="2147484105"/>
              <ac:spMk id="2" creationId="{00000000-0000-0000-0000-000000000000}"/>
            </ac:spMkLst>
          </pc:spChg>
        </pc:sldLayoutChg>
        <pc:sldLayoutChg chg="modSp">
          <pc:chgData name="Graves, Amber" userId="14468c11-526e-4c30-a0bb-8b1f044b21d4" providerId="ADAL" clId="{0C57CE56-DFDD-43FD-A8BD-85FA9A2D9CEB}" dt="2021-03-29T18:51:06.517" v="1422"/>
          <pc:sldLayoutMkLst>
            <pc:docMk/>
            <pc:sldMasterMk cId="0" sldId="2147484083"/>
            <pc:sldLayoutMk cId="3560815130" sldId="2147484106"/>
          </pc:sldLayoutMkLst>
          <pc:spChg chg="mod">
            <ac:chgData name="Graves, Amber" userId="14468c11-526e-4c30-a0bb-8b1f044b21d4" providerId="ADAL" clId="{0C57CE56-DFDD-43FD-A8BD-85FA9A2D9CEB}" dt="2021-03-29T18:51:06.517" v="1422"/>
            <ac:spMkLst>
              <pc:docMk/>
              <pc:sldMasterMk cId="0" sldId="2147484083"/>
              <pc:sldLayoutMk cId="3560815130" sldId="2147484106"/>
              <ac:spMk id="2" creationId="{00000000-0000-0000-0000-000000000000}"/>
            </ac:spMkLst>
          </pc:spChg>
          <pc:spChg chg="mod">
            <ac:chgData name="Graves, Amber" userId="14468c11-526e-4c30-a0bb-8b1f044b21d4" providerId="ADAL" clId="{0C57CE56-DFDD-43FD-A8BD-85FA9A2D9CEB}" dt="2021-03-29T18:51:06.517" v="1422"/>
            <ac:spMkLst>
              <pc:docMk/>
              <pc:sldMasterMk cId="0" sldId="2147484083"/>
              <pc:sldLayoutMk cId="3560815130" sldId="2147484106"/>
              <ac:spMk id="11" creationId="{00000000-0000-0000-0000-000000000000}"/>
            </ac:spMkLst>
          </pc:spChg>
        </pc:sldLayoutChg>
        <pc:sldLayoutChg chg="modSp">
          <pc:chgData name="Graves, Amber" userId="14468c11-526e-4c30-a0bb-8b1f044b21d4" providerId="ADAL" clId="{0C57CE56-DFDD-43FD-A8BD-85FA9A2D9CEB}" dt="2021-03-29T18:51:06.517" v="1422"/>
          <pc:sldLayoutMkLst>
            <pc:docMk/>
            <pc:sldMasterMk cId="0" sldId="2147484083"/>
            <pc:sldLayoutMk cId="1463462753" sldId="2147484107"/>
          </pc:sldLayoutMkLst>
          <pc:spChg chg="mod">
            <ac:chgData name="Graves, Amber" userId="14468c11-526e-4c30-a0bb-8b1f044b21d4" providerId="ADAL" clId="{0C57CE56-DFDD-43FD-A8BD-85FA9A2D9CEB}" dt="2021-03-29T18:51:06.517" v="1422"/>
            <ac:spMkLst>
              <pc:docMk/>
              <pc:sldMasterMk cId="0" sldId="2147484083"/>
              <pc:sldLayoutMk cId="1463462753" sldId="2147484107"/>
              <ac:spMk id="2" creationId="{00000000-0000-0000-0000-000000000000}"/>
            </ac:spMkLst>
          </pc:spChg>
          <pc:spChg chg="mod">
            <ac:chgData name="Graves, Amber" userId="14468c11-526e-4c30-a0bb-8b1f044b21d4" providerId="ADAL" clId="{0C57CE56-DFDD-43FD-A8BD-85FA9A2D9CEB}" dt="2021-03-29T18:51:06.517" v="1422"/>
            <ac:spMkLst>
              <pc:docMk/>
              <pc:sldMasterMk cId="0" sldId="2147484083"/>
              <pc:sldLayoutMk cId="1463462753" sldId="2147484107"/>
              <ac:spMk id="5" creationId="{00000000-0000-0000-0000-000000000000}"/>
            </ac:spMkLst>
          </pc:spChg>
        </pc:sldLayoutChg>
        <pc:sldLayoutChg chg="modSp">
          <pc:chgData name="Graves, Amber" userId="14468c11-526e-4c30-a0bb-8b1f044b21d4" providerId="ADAL" clId="{0C57CE56-DFDD-43FD-A8BD-85FA9A2D9CEB}" dt="2021-03-29T18:51:06.517" v="1422"/>
          <pc:sldLayoutMkLst>
            <pc:docMk/>
            <pc:sldMasterMk cId="0" sldId="2147484083"/>
            <pc:sldLayoutMk cId="551911189" sldId="2147484108"/>
          </pc:sldLayoutMkLst>
          <pc:spChg chg="mod">
            <ac:chgData name="Graves, Amber" userId="14468c11-526e-4c30-a0bb-8b1f044b21d4" providerId="ADAL" clId="{0C57CE56-DFDD-43FD-A8BD-85FA9A2D9CEB}" dt="2021-03-29T18:51:06.517" v="1422"/>
            <ac:spMkLst>
              <pc:docMk/>
              <pc:sldMasterMk cId="0" sldId="2147484083"/>
              <pc:sldLayoutMk cId="551911189" sldId="2147484108"/>
              <ac:spMk id="2" creationId="{00000000-0000-0000-0000-000000000000}"/>
            </ac:spMkLst>
          </pc:spChg>
          <pc:spChg chg="mod">
            <ac:chgData name="Graves, Amber" userId="14468c11-526e-4c30-a0bb-8b1f044b21d4" providerId="ADAL" clId="{0C57CE56-DFDD-43FD-A8BD-85FA9A2D9CEB}" dt="2021-03-29T18:51:06.517" v="1422"/>
            <ac:spMkLst>
              <pc:docMk/>
              <pc:sldMasterMk cId="0" sldId="2147484083"/>
              <pc:sldLayoutMk cId="551911189" sldId="2147484108"/>
              <ac:spMk id="5" creationId="{00000000-0000-0000-0000-000000000000}"/>
            </ac:spMkLst>
          </pc:spChg>
          <pc:spChg chg="mod">
            <ac:chgData name="Graves, Amber" userId="14468c11-526e-4c30-a0bb-8b1f044b21d4" providerId="ADAL" clId="{0C57CE56-DFDD-43FD-A8BD-85FA9A2D9CEB}" dt="2021-03-29T18:51:06.517" v="1422"/>
            <ac:spMkLst>
              <pc:docMk/>
              <pc:sldMasterMk cId="0" sldId="2147484083"/>
              <pc:sldLayoutMk cId="551911189" sldId="2147484108"/>
              <ac:spMk id="6" creationId="{00000000-0000-0000-0000-000000000000}"/>
            </ac:spMkLst>
          </pc:spChg>
        </pc:sldLayoutChg>
        <pc:sldLayoutChg chg="modSp">
          <pc:chgData name="Graves, Amber" userId="14468c11-526e-4c30-a0bb-8b1f044b21d4" providerId="ADAL" clId="{0C57CE56-DFDD-43FD-A8BD-85FA9A2D9CEB}" dt="2021-03-29T18:51:06.517" v="1422"/>
          <pc:sldLayoutMkLst>
            <pc:docMk/>
            <pc:sldMasterMk cId="0" sldId="2147484083"/>
            <pc:sldLayoutMk cId="3472440850" sldId="2147484109"/>
          </pc:sldLayoutMkLst>
          <pc:spChg chg="mod">
            <ac:chgData name="Graves, Amber" userId="14468c11-526e-4c30-a0bb-8b1f044b21d4" providerId="ADAL" clId="{0C57CE56-DFDD-43FD-A8BD-85FA9A2D9CEB}" dt="2021-03-29T18:51:06.517" v="1422"/>
            <ac:spMkLst>
              <pc:docMk/>
              <pc:sldMasterMk cId="0" sldId="2147484083"/>
              <pc:sldLayoutMk cId="3472440850" sldId="2147484109"/>
              <ac:spMk id="2" creationId="{00000000-0000-0000-0000-000000000000}"/>
            </ac:spMkLst>
          </pc:spChg>
          <pc:spChg chg="mod">
            <ac:chgData name="Graves, Amber" userId="14468c11-526e-4c30-a0bb-8b1f044b21d4" providerId="ADAL" clId="{0C57CE56-DFDD-43FD-A8BD-85FA9A2D9CEB}" dt="2021-03-29T18:51:06.517" v="1422"/>
            <ac:spMkLst>
              <pc:docMk/>
              <pc:sldMasterMk cId="0" sldId="2147484083"/>
              <pc:sldLayoutMk cId="3472440850" sldId="2147484109"/>
              <ac:spMk id="4" creationId="{00000000-0000-0000-0000-000000000000}"/>
            </ac:spMkLst>
          </pc:spChg>
          <pc:spChg chg="mod">
            <ac:chgData name="Graves, Amber" userId="14468c11-526e-4c30-a0bb-8b1f044b21d4" providerId="ADAL" clId="{0C57CE56-DFDD-43FD-A8BD-85FA9A2D9CEB}" dt="2021-03-29T18:51:06.517" v="1422"/>
            <ac:spMkLst>
              <pc:docMk/>
              <pc:sldMasterMk cId="0" sldId="2147484083"/>
              <pc:sldLayoutMk cId="3472440850" sldId="2147484109"/>
              <ac:spMk id="6" creationId="{00000000-0000-0000-0000-000000000000}"/>
            </ac:spMkLst>
          </pc:spChg>
        </pc:sldLayoutChg>
        <pc:sldLayoutChg chg="modSp">
          <pc:chgData name="Graves, Amber" userId="14468c11-526e-4c30-a0bb-8b1f044b21d4" providerId="ADAL" clId="{0C57CE56-DFDD-43FD-A8BD-85FA9A2D9CEB}" dt="2021-03-29T18:51:06.517" v="1422"/>
          <pc:sldLayoutMkLst>
            <pc:docMk/>
            <pc:sldMasterMk cId="0" sldId="2147484083"/>
            <pc:sldLayoutMk cId="2906787379" sldId="2147484110"/>
          </pc:sldLayoutMkLst>
          <pc:spChg chg="mod">
            <ac:chgData name="Graves, Amber" userId="14468c11-526e-4c30-a0bb-8b1f044b21d4" providerId="ADAL" clId="{0C57CE56-DFDD-43FD-A8BD-85FA9A2D9CEB}" dt="2021-03-29T18:51:06.517" v="1422"/>
            <ac:spMkLst>
              <pc:docMk/>
              <pc:sldMasterMk cId="0" sldId="2147484083"/>
              <pc:sldLayoutMk cId="2906787379" sldId="2147484110"/>
              <ac:spMk id="4" creationId="{00000000-0000-0000-0000-000000000000}"/>
            </ac:spMkLst>
          </pc:spChg>
          <pc:spChg chg="mod">
            <ac:chgData name="Graves, Amber" userId="14468c11-526e-4c30-a0bb-8b1f044b21d4" providerId="ADAL" clId="{0C57CE56-DFDD-43FD-A8BD-85FA9A2D9CEB}" dt="2021-03-29T18:51:06.517" v="1422"/>
            <ac:spMkLst>
              <pc:docMk/>
              <pc:sldMasterMk cId="0" sldId="2147484083"/>
              <pc:sldLayoutMk cId="2906787379" sldId="2147484110"/>
              <ac:spMk id="6" creationId="{00000000-0000-0000-0000-000000000000}"/>
            </ac:spMkLst>
          </pc:spChg>
        </pc:sldLayoutChg>
        <pc:sldLayoutChg chg="modSp">
          <pc:chgData name="Graves, Amber" userId="14468c11-526e-4c30-a0bb-8b1f044b21d4" providerId="ADAL" clId="{0C57CE56-DFDD-43FD-A8BD-85FA9A2D9CEB}" dt="2021-03-29T18:51:06.517" v="1422"/>
          <pc:sldLayoutMkLst>
            <pc:docMk/>
            <pc:sldMasterMk cId="0" sldId="2147484083"/>
            <pc:sldLayoutMk cId="3904754915" sldId="2147484111"/>
          </pc:sldLayoutMkLst>
          <pc:spChg chg="mod">
            <ac:chgData name="Graves, Amber" userId="14468c11-526e-4c30-a0bb-8b1f044b21d4" providerId="ADAL" clId="{0C57CE56-DFDD-43FD-A8BD-85FA9A2D9CEB}" dt="2021-03-29T18:51:06.517" v="1422"/>
            <ac:spMkLst>
              <pc:docMk/>
              <pc:sldMasterMk cId="0" sldId="2147484083"/>
              <pc:sldLayoutMk cId="3904754915" sldId="2147484111"/>
              <ac:spMk id="4" creationId="{00000000-0000-0000-0000-000000000000}"/>
            </ac:spMkLst>
          </pc:spChg>
          <pc:spChg chg="mod">
            <ac:chgData name="Graves, Amber" userId="14468c11-526e-4c30-a0bb-8b1f044b21d4" providerId="ADAL" clId="{0C57CE56-DFDD-43FD-A8BD-85FA9A2D9CEB}" dt="2021-03-29T18:51:06.517" v="1422"/>
            <ac:spMkLst>
              <pc:docMk/>
              <pc:sldMasterMk cId="0" sldId="2147484083"/>
              <pc:sldLayoutMk cId="3904754915" sldId="2147484111"/>
              <ac:spMk id="7" creationId="{00000000-0000-0000-0000-000000000000}"/>
            </ac:spMkLst>
          </pc:spChg>
        </pc:sldLayoutChg>
        <pc:sldLayoutChg chg="modSp">
          <pc:chgData name="Graves, Amber" userId="14468c11-526e-4c30-a0bb-8b1f044b21d4" providerId="ADAL" clId="{0C57CE56-DFDD-43FD-A8BD-85FA9A2D9CEB}" dt="2021-03-29T18:51:06.517" v="1422"/>
          <pc:sldLayoutMkLst>
            <pc:docMk/>
            <pc:sldMasterMk cId="0" sldId="2147484083"/>
            <pc:sldLayoutMk cId="306095146" sldId="2147484112"/>
          </pc:sldLayoutMkLst>
          <pc:spChg chg="mod">
            <ac:chgData name="Graves, Amber" userId="14468c11-526e-4c30-a0bb-8b1f044b21d4" providerId="ADAL" clId="{0C57CE56-DFDD-43FD-A8BD-85FA9A2D9CEB}" dt="2021-03-29T18:51:06.517" v="1422"/>
            <ac:spMkLst>
              <pc:docMk/>
              <pc:sldMasterMk cId="0" sldId="2147484083"/>
              <pc:sldLayoutMk cId="306095146" sldId="2147484112"/>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37000" y="0"/>
            <a:ext cx="3011488" cy="463550"/>
          </a:xfrm>
          <a:prstGeom prst="rect">
            <a:avLst/>
          </a:prstGeom>
        </p:spPr>
        <p:txBody>
          <a:bodyPr vert="horz" lIns="91440" tIns="45720" rIns="91440" bIns="45720" rtlCol="0"/>
          <a:lstStyle>
            <a:lvl1pPr algn="r">
              <a:defRPr sz="1200"/>
            </a:lvl1pPr>
          </a:lstStyle>
          <a:p>
            <a:fld id="{34A579D5-FFEF-4F28-BEE1-35B331C986CF}" type="datetimeFigureOut">
              <a:rPr lang="en-US" smtClean="0"/>
              <a:t>4/13/2021</a:t>
            </a:fld>
            <a:endParaRPr lang="en-US"/>
          </a:p>
        </p:txBody>
      </p:sp>
      <p:sp>
        <p:nvSpPr>
          <p:cNvPr id="4" name="Footer Placeholder 3"/>
          <p:cNvSpPr>
            <a:spLocks noGrp="1"/>
          </p:cNvSpPr>
          <p:nvPr>
            <p:ph type="ftr" sz="quarter" idx="2"/>
          </p:nvPr>
        </p:nvSpPr>
        <p:spPr>
          <a:xfrm>
            <a:off x="0" y="8772525"/>
            <a:ext cx="301148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37000" y="8772525"/>
            <a:ext cx="3011488" cy="463550"/>
          </a:xfrm>
          <a:prstGeom prst="rect">
            <a:avLst/>
          </a:prstGeom>
        </p:spPr>
        <p:txBody>
          <a:bodyPr vert="horz" lIns="91440" tIns="45720" rIns="91440" bIns="45720" rtlCol="0" anchor="b"/>
          <a:lstStyle>
            <a:lvl1pPr algn="r">
              <a:defRPr sz="1200"/>
            </a:lvl1pPr>
          </a:lstStyle>
          <a:p>
            <a:fld id="{00A2B8CE-B693-46C4-85D7-B68D4F50257D}" type="slidenum">
              <a:rPr lang="en-US" smtClean="0"/>
              <a:t>‹#›</a:t>
            </a:fld>
            <a:endParaRPr lang="en-US"/>
          </a:p>
        </p:txBody>
      </p:sp>
    </p:spTree>
    <p:extLst>
      <p:ext uri="{BB962C8B-B14F-4D97-AF65-F5344CB8AC3E}">
        <p14:creationId xmlns:p14="http://schemas.microsoft.com/office/powerpoint/2010/main" val="16787855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fontAlgn="auto">
              <a:spcBef>
                <a:spcPts val="0"/>
              </a:spcBef>
              <a:spcAft>
                <a:spcPts val="0"/>
              </a:spcAft>
              <a:defRPr sz="1200" smtClean="0">
                <a:latin typeface="+mn-lt"/>
                <a:cs typeface="+mn-cs"/>
              </a:defRPr>
            </a:lvl1pPr>
          </a:lstStyle>
          <a:p>
            <a:pPr>
              <a:defRPr/>
            </a:pPr>
            <a:fld id="{AC27C917-86D6-4083-BE96-E72DBE33C8E0}" type="datetimeFigureOut">
              <a:rPr lang="en-US"/>
              <a:pPr>
                <a:defRPr/>
              </a:pPr>
              <a:t>4/13/2021</a:t>
            </a:fld>
            <a:endParaRPr lang="en-US"/>
          </a:p>
        </p:txBody>
      </p:sp>
      <p:sp>
        <p:nvSpPr>
          <p:cNvPr id="4" name="Slide Image Placeholder 3"/>
          <p:cNvSpPr>
            <a:spLocks noGrp="1" noRot="1" noChangeAspect="1"/>
          </p:cNvSpPr>
          <p:nvPr>
            <p:ph type="sldImg" idx="2"/>
          </p:nvPr>
        </p:nvSpPr>
        <p:spPr>
          <a:xfrm>
            <a:off x="396875" y="692150"/>
            <a:ext cx="6156325" cy="3463925"/>
          </a:xfrm>
          <a:prstGeom prst="rect">
            <a:avLst/>
          </a:prstGeom>
          <a:noFill/>
          <a:ln w="12700">
            <a:solidFill>
              <a:prstClr val="black"/>
            </a:solidFill>
          </a:ln>
        </p:spPr>
        <p:txBody>
          <a:bodyPr vert="horz" lIns="92492" tIns="46246" rIns="92492" bIns="46246" rtlCol="0" anchor="ctr"/>
          <a:lstStyle/>
          <a:p>
            <a:pPr lvl="0"/>
            <a:endParaRPr lang="en-US" noProof="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wrap="square" lIns="92492" tIns="46246" rIns="92492" bIns="46246" numCol="1" anchor="b" anchorCtr="0" compatLnSpc="1">
            <a:prstTxWarp prst="textNoShape">
              <a:avLst/>
            </a:prstTxWarp>
          </a:bodyPr>
          <a:lstStyle>
            <a:lvl1pPr algn="r">
              <a:defRPr sz="1200">
                <a:latin typeface="Calibri" panose="020F0502020204030204" pitchFamily="34" charset="0"/>
              </a:defRPr>
            </a:lvl1pPr>
          </a:lstStyle>
          <a:p>
            <a:fld id="{D9FBDE9E-A812-4663-9CB3-8F1B9102178D}" type="slidenum">
              <a:rPr lang="en-US" altLang="en-US"/>
              <a:pPr/>
              <a:t>‹#›</a:t>
            </a:fld>
            <a:endParaRPr lang="en-US" altLang="en-US"/>
          </a:p>
        </p:txBody>
      </p:sp>
    </p:spTree>
    <p:extLst>
      <p:ext uri="{BB962C8B-B14F-4D97-AF65-F5344CB8AC3E}">
        <p14:creationId xmlns:p14="http://schemas.microsoft.com/office/powerpoint/2010/main" val="361202989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kern="1200" dirty="0">
                <a:solidFill>
                  <a:schemeClr val="tx1"/>
                </a:solidFill>
                <a:effectLst/>
                <a:latin typeface="+mn-lt"/>
                <a:ea typeface="+mn-ea"/>
                <a:cs typeface="+mn-cs"/>
              </a:rPr>
              <a:t>“In the budget details, expenditure descriptions do not identify the specific cost being budgeted, aligned to the chosen object code.”</a:t>
            </a:r>
          </a:p>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10</a:t>
            </a:fld>
            <a:endParaRPr lang="en-US" altLang="en-US"/>
          </a:p>
        </p:txBody>
      </p:sp>
    </p:spTree>
    <p:extLst>
      <p:ext uri="{BB962C8B-B14F-4D97-AF65-F5344CB8AC3E}">
        <p14:creationId xmlns:p14="http://schemas.microsoft.com/office/powerpoint/2010/main" val="30122115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second tab “general feedback” should be clicked on first as this is where you will be directed to which of the remaining tabs need to be reviewed.</a:t>
            </a:r>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27</a:t>
            </a:fld>
            <a:endParaRPr lang="en-US" altLang="en-US"/>
          </a:p>
        </p:txBody>
      </p:sp>
    </p:spTree>
    <p:extLst>
      <p:ext uri="{BB962C8B-B14F-4D97-AF65-F5344CB8AC3E}">
        <p14:creationId xmlns:p14="http://schemas.microsoft.com/office/powerpoint/2010/main" val="40921301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where all programmatic specific feedback will be outlined, so make a to do list or checklist for yourself when reviewing the feedback on this tab to ensure all feedback listed here is addressed when you re-submit.</a:t>
            </a:r>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28</a:t>
            </a:fld>
            <a:endParaRPr lang="en-US" altLang="en-US"/>
          </a:p>
        </p:txBody>
      </p:sp>
    </p:spTree>
    <p:extLst>
      <p:ext uri="{BB962C8B-B14F-4D97-AF65-F5344CB8AC3E}">
        <p14:creationId xmlns:p14="http://schemas.microsoft.com/office/powerpoint/2010/main" val="486062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an example of what we DO NOT want to see submitted. </a:t>
            </a:r>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13</a:t>
            </a:fld>
            <a:endParaRPr lang="en-US" altLang="en-US"/>
          </a:p>
        </p:txBody>
      </p:sp>
    </p:spTree>
    <p:extLst>
      <p:ext uri="{BB962C8B-B14F-4D97-AF65-F5344CB8AC3E}">
        <p14:creationId xmlns:p14="http://schemas.microsoft.com/office/powerpoint/2010/main" val="3161116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an example of the kind of feedback the AOE would provide in response to an investment that is not approvable like the example on the previous slide. </a:t>
            </a:r>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14</a:t>
            </a:fld>
            <a:endParaRPr lang="en-US" altLang="en-US"/>
          </a:p>
        </p:txBody>
      </p:sp>
    </p:spTree>
    <p:extLst>
      <p:ext uri="{BB962C8B-B14F-4D97-AF65-F5344CB8AC3E}">
        <p14:creationId xmlns:p14="http://schemas.microsoft.com/office/powerpoint/2010/main" val="38723684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a:t>Would need to be clear this is investment is for an eligible/ participating Schoolwide Program school only as it notes – “all students.” That means if the school this investment was written for was Targeted Assistance this would not be acceptable as it could not say “all students”</a:t>
            </a:r>
          </a:p>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15</a:t>
            </a:fld>
            <a:endParaRPr lang="en-US" altLang="en-US"/>
          </a:p>
        </p:txBody>
      </p:sp>
    </p:spTree>
    <p:extLst>
      <p:ext uri="{BB962C8B-B14F-4D97-AF65-F5344CB8AC3E}">
        <p14:creationId xmlns:p14="http://schemas.microsoft.com/office/powerpoint/2010/main" val="39855164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“Eligible Students” references that this is likely for a Targeted Assistance Program school. </a:t>
            </a:r>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16</a:t>
            </a:fld>
            <a:endParaRPr lang="en-US" altLang="en-US"/>
          </a:p>
        </p:txBody>
      </p:sp>
    </p:spTree>
    <p:extLst>
      <p:ext uri="{BB962C8B-B14F-4D97-AF65-F5344CB8AC3E}">
        <p14:creationId xmlns:p14="http://schemas.microsoft.com/office/powerpoint/2010/main" val="9526357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sz="1200" kern="1200" dirty="0">
                <a:solidFill>
                  <a:schemeClr val="tx1"/>
                </a:solidFill>
                <a:effectLst/>
                <a:latin typeface="+mn-lt"/>
                <a:ea typeface="+mn-ea"/>
                <a:cs typeface="+mn-cs"/>
              </a:rPr>
              <a:t>What’s </a:t>
            </a:r>
            <a:r>
              <a:rPr lang="en-US" sz="1200" i="1" kern="1200" dirty="0">
                <a:solidFill>
                  <a:schemeClr val="tx1"/>
                </a:solidFill>
                <a:effectLst/>
                <a:latin typeface="+mn-lt"/>
                <a:ea typeface="+mn-ea"/>
                <a:cs typeface="+mn-cs"/>
              </a:rPr>
              <a:t>Missing</a:t>
            </a:r>
            <a:r>
              <a:rPr lang="en-US" sz="1200" kern="1200" dirty="0">
                <a:solidFill>
                  <a:schemeClr val="tx1"/>
                </a:solidFill>
                <a:effectLst/>
                <a:latin typeface="+mn-lt"/>
                <a:ea typeface="+mn-ea"/>
                <a:cs typeface="+mn-cs"/>
              </a:rPr>
              <a:t>: number of consultants, duration of consultant services, number and type of staff participating.</a:t>
            </a:r>
          </a:p>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18</a:t>
            </a:fld>
            <a:endParaRPr lang="en-US" altLang="en-US"/>
          </a:p>
        </p:txBody>
      </p:sp>
    </p:spTree>
    <p:extLst>
      <p:ext uri="{BB962C8B-B14F-4D97-AF65-F5344CB8AC3E}">
        <p14:creationId xmlns:p14="http://schemas.microsoft.com/office/powerpoint/2010/main" val="18382591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Keep in mind that the “up to” language here is important in order to avoid disallowed costs be sure to overestimate as any number above what is written here would be disallowed. </a:t>
            </a:r>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20</a:t>
            </a:fld>
            <a:endParaRPr lang="en-US" altLang="en-US"/>
          </a:p>
        </p:txBody>
      </p:sp>
    </p:spTree>
    <p:extLst>
      <p:ext uri="{BB962C8B-B14F-4D97-AF65-F5344CB8AC3E}">
        <p14:creationId xmlns:p14="http://schemas.microsoft.com/office/powerpoint/2010/main" val="36893907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a:t>Review Summary page lists all people who have reviewed and status of that portion of the CFP application. You can double check which program section need to be reviewed by confirming the status has been returned here. </a:t>
            </a:r>
          </a:p>
          <a:p>
            <a:endParaRPr lang="en-US" dirty="0"/>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25</a:t>
            </a:fld>
            <a:endParaRPr lang="en-US" altLang="en-US"/>
          </a:p>
        </p:txBody>
      </p:sp>
    </p:spTree>
    <p:extLst>
      <p:ext uri="{BB962C8B-B14F-4D97-AF65-F5344CB8AC3E}">
        <p14:creationId xmlns:p14="http://schemas.microsoft.com/office/powerpoint/2010/main" val="42310739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first tab CFP Resources is for informational purposes only and can be skipped over. </a:t>
            </a:r>
          </a:p>
        </p:txBody>
      </p:sp>
      <p:sp>
        <p:nvSpPr>
          <p:cNvPr id="4" name="Slide Number Placeholder 3"/>
          <p:cNvSpPr>
            <a:spLocks noGrp="1"/>
          </p:cNvSpPr>
          <p:nvPr>
            <p:ph type="sldNum" sz="quarter" idx="5"/>
          </p:nvPr>
        </p:nvSpPr>
        <p:spPr/>
        <p:txBody>
          <a:bodyPr/>
          <a:lstStyle/>
          <a:p>
            <a:fld id="{D9FBDE9E-A812-4663-9CB3-8F1B9102178D}" type="slidenum">
              <a:rPr lang="en-US" altLang="en-US" smtClean="0"/>
              <a:pPr/>
              <a:t>26</a:t>
            </a:fld>
            <a:endParaRPr lang="en-US" altLang="en-US"/>
          </a:p>
        </p:txBody>
      </p:sp>
    </p:spTree>
    <p:extLst>
      <p:ext uri="{BB962C8B-B14F-4D97-AF65-F5344CB8AC3E}">
        <p14:creationId xmlns:p14="http://schemas.microsoft.com/office/powerpoint/2010/main" val="4361214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600201"/>
            <a:ext cx="103632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828800" y="3886200"/>
            <a:ext cx="8534400" cy="12192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3543097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04154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416176"/>
            <a:ext cx="10871200" cy="1470025"/>
          </a:xfrm>
        </p:spPr>
        <p:txBody>
          <a:bodyPr/>
          <a:lstStyle/>
          <a:p>
            <a:r>
              <a:rPr lang="en-US"/>
              <a:t>Click to edit Master title style</a:t>
            </a:r>
            <a:endParaRPr lang="en-US" dirty="0"/>
          </a:p>
        </p:txBody>
      </p:sp>
    </p:spTree>
    <p:extLst>
      <p:ext uri="{BB962C8B-B14F-4D97-AF65-F5344CB8AC3E}">
        <p14:creationId xmlns:p14="http://schemas.microsoft.com/office/powerpoint/2010/main" val="2288391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ulleted Lis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atin typeface="Franklin Gothic Demi Cond" panose="020B0706030402020204" pitchFamily="34" charset="0"/>
              </a:defRPr>
            </a:lvl1pPr>
          </a:lstStyle>
          <a:p>
            <a:r>
              <a:rPr lang="en-US" dirty="0"/>
              <a:t>Click to edit Master title style</a:t>
            </a:r>
          </a:p>
        </p:txBody>
      </p:sp>
      <p:sp>
        <p:nvSpPr>
          <p:cNvPr id="11" name="Text Placeholder 10"/>
          <p:cNvSpPr>
            <a:spLocks noGrp="1"/>
          </p:cNvSpPr>
          <p:nvPr>
            <p:ph type="body" sz="quarter" idx="10"/>
          </p:nvPr>
        </p:nvSpPr>
        <p:spPr>
          <a:xfrm>
            <a:off x="711200" y="1600200"/>
            <a:ext cx="10871200" cy="4343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60815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sert Objec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5" name="Content Placeholder 4"/>
          <p:cNvSpPr>
            <a:spLocks noGrp="1"/>
          </p:cNvSpPr>
          <p:nvPr>
            <p:ph sz="quarter" idx="10"/>
          </p:nvPr>
        </p:nvSpPr>
        <p:spPr>
          <a:xfrm>
            <a:off x="609600" y="1600200"/>
            <a:ext cx="10972800" cy="4495800"/>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1463462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5" name="Content Placeholder 4"/>
          <p:cNvSpPr>
            <a:spLocks noGrp="1"/>
          </p:cNvSpPr>
          <p:nvPr>
            <p:ph sz="quarter" idx="10"/>
          </p:nvPr>
        </p:nvSpPr>
        <p:spPr>
          <a:xfrm>
            <a:off x="609600" y="1600200"/>
            <a:ext cx="5384800" cy="4648200"/>
          </a:xfrm>
        </p:spPr>
        <p:txBody>
          <a:bodyPr/>
          <a:lstStyle>
            <a:lvl1pPr marL="0" indent="0">
              <a:buNone/>
              <a:defRPr/>
            </a:lvl1pPr>
          </a:lstStyle>
          <a:p>
            <a:pPr lvl="0"/>
            <a:r>
              <a:rPr lang="en-US"/>
              <a:t>Click to edit Master text styles</a:t>
            </a:r>
          </a:p>
        </p:txBody>
      </p:sp>
      <p:sp>
        <p:nvSpPr>
          <p:cNvPr id="6" name="Content Placeholder 4"/>
          <p:cNvSpPr>
            <a:spLocks noGrp="1"/>
          </p:cNvSpPr>
          <p:nvPr>
            <p:ph sz="quarter" idx="11"/>
          </p:nvPr>
        </p:nvSpPr>
        <p:spPr>
          <a:xfrm>
            <a:off x="6197600" y="1600200"/>
            <a:ext cx="5384800" cy="4648200"/>
          </a:xfr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551911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and Object">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
        <p:nvSpPr>
          <p:cNvPr id="6" name="Content Placeholder 4"/>
          <p:cNvSpPr>
            <a:spLocks noGrp="1"/>
          </p:cNvSpPr>
          <p:nvPr>
            <p:ph sz="quarter" idx="11"/>
          </p:nvPr>
        </p:nvSpPr>
        <p:spPr>
          <a:xfrm>
            <a:off x="6197600" y="1600200"/>
            <a:ext cx="5384800" cy="4648200"/>
          </a:xfrm>
        </p:spPr>
        <p:txBody>
          <a:bodyPr/>
          <a:lstStyle>
            <a:lvl1pPr marL="0" indent="0">
              <a:buNone/>
              <a:defRPr/>
            </a:lvl1pPr>
          </a:lstStyle>
          <a:p>
            <a:pPr lvl="0"/>
            <a:r>
              <a:rPr lang="en-US"/>
              <a:t>Click to edit Master text styles</a:t>
            </a:r>
          </a:p>
        </p:txBody>
      </p:sp>
      <p:sp>
        <p:nvSpPr>
          <p:cNvPr id="4" name="Text Placeholder 3"/>
          <p:cNvSpPr>
            <a:spLocks noGrp="1"/>
          </p:cNvSpPr>
          <p:nvPr>
            <p:ph type="body" sz="quarter" idx="12"/>
          </p:nvPr>
        </p:nvSpPr>
        <p:spPr>
          <a:xfrm>
            <a:off x="711200" y="1600200"/>
            <a:ext cx="52832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72440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Content Placeholder 4"/>
          <p:cNvSpPr>
            <a:spLocks noGrp="1"/>
          </p:cNvSpPr>
          <p:nvPr>
            <p:ph sz="quarter" idx="11"/>
          </p:nvPr>
        </p:nvSpPr>
        <p:spPr>
          <a:xfrm>
            <a:off x="6197600" y="381000"/>
            <a:ext cx="5384800" cy="5867400"/>
          </a:xfrm>
        </p:spPr>
        <p:txBody>
          <a:bodyPr/>
          <a:lstStyle>
            <a:lvl1pPr marL="0" indent="0">
              <a:buNone/>
              <a:defRPr/>
            </a:lvl1pPr>
          </a:lstStyle>
          <a:p>
            <a:pPr lvl="0"/>
            <a:r>
              <a:rPr lang="en-US"/>
              <a:t>Click to edit Master text styles</a:t>
            </a:r>
          </a:p>
        </p:txBody>
      </p:sp>
      <p:sp>
        <p:nvSpPr>
          <p:cNvPr id="4" name="Text Placeholder 3"/>
          <p:cNvSpPr>
            <a:spLocks noGrp="1"/>
          </p:cNvSpPr>
          <p:nvPr>
            <p:ph type="body" sz="quarter" idx="12"/>
          </p:nvPr>
        </p:nvSpPr>
        <p:spPr>
          <a:xfrm>
            <a:off x="711200" y="381000"/>
            <a:ext cx="52832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06787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2641600" y="685800"/>
            <a:ext cx="6807200" cy="3886200"/>
          </a:xfrm>
        </p:spPr>
        <p:txBody>
          <a:bodyPr rtlCol="0">
            <a:normAutofit/>
          </a:bodyPr>
          <a:lstStyle/>
          <a:p>
            <a:pPr lvl="0"/>
            <a:r>
              <a:rPr lang="en-US" noProof="0"/>
              <a:t>Click icon to add picture</a:t>
            </a:r>
          </a:p>
        </p:txBody>
      </p:sp>
      <p:sp>
        <p:nvSpPr>
          <p:cNvPr id="7" name="Text Placeholder 6"/>
          <p:cNvSpPr>
            <a:spLocks noGrp="1"/>
          </p:cNvSpPr>
          <p:nvPr>
            <p:ph type="body" sz="quarter" idx="11"/>
          </p:nvPr>
        </p:nvSpPr>
        <p:spPr>
          <a:xfrm>
            <a:off x="2641600" y="4648200"/>
            <a:ext cx="6807200" cy="1066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4754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1143000"/>
          </a:xfrm>
        </p:spPr>
        <p:txBody>
          <a:bodyPr>
            <a:normAutofit/>
          </a:bodyPr>
          <a:lstStyle>
            <a:lvl1pPr>
              <a:defRPr sz="4000" baseline="0"/>
            </a:lvl1pPr>
          </a:lstStyle>
          <a:p>
            <a:r>
              <a:rPr lang="en-US"/>
              <a:t>Click to edit Master title style</a:t>
            </a:r>
            <a:endParaRPr lang="en-US" dirty="0"/>
          </a:p>
        </p:txBody>
      </p:sp>
    </p:spTree>
    <p:extLst>
      <p:ext uri="{BB962C8B-B14F-4D97-AF65-F5344CB8AC3E}">
        <p14:creationId xmlns:p14="http://schemas.microsoft.com/office/powerpoint/2010/main" val="306095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 name="Footer Placeholder 4"/>
          <p:cNvSpPr>
            <a:spLocks noGrp="1"/>
          </p:cNvSpPr>
          <p:nvPr>
            <p:ph type="ftr" sz="quarter" idx="3"/>
          </p:nvPr>
        </p:nvSpPr>
        <p:spPr>
          <a:xfrm>
            <a:off x="609600" y="6172201"/>
            <a:ext cx="10972800" cy="5175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cs typeface="+mn-cs"/>
              </a:defRPr>
            </a:lvl1pPr>
          </a:lstStyle>
          <a:p>
            <a:pPr>
              <a:defRPr/>
            </a:pPr>
            <a:endParaRPr lang="en-US"/>
          </a:p>
        </p:txBody>
      </p:sp>
      <p:pic>
        <p:nvPicPr>
          <p:cNvPr id="1029" name="Picture 9" descr="AOEd MOM Hor 2C.jpg"/>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9347201" y="6248401"/>
            <a:ext cx="21209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p:cNvCxnSpPr/>
          <p:nvPr/>
        </p:nvCxnSpPr>
        <p:spPr>
          <a:xfrm>
            <a:off x="812800" y="6491288"/>
            <a:ext cx="8331200" cy="0"/>
          </a:xfrm>
          <a:prstGeom prst="line">
            <a:avLst/>
          </a:prstGeom>
          <a:ln w="28575"/>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4104" r:id="rId1"/>
    <p:sldLayoutId id="2147484105" r:id="rId2"/>
    <p:sldLayoutId id="2147484106" r:id="rId3"/>
    <p:sldLayoutId id="2147484107" r:id="rId4"/>
    <p:sldLayoutId id="2147484108" r:id="rId5"/>
    <p:sldLayoutId id="2147484109" r:id="rId6"/>
    <p:sldLayoutId id="2147484110" r:id="rId7"/>
    <p:sldLayoutId id="2147484111" r:id="rId8"/>
    <p:sldLayoutId id="2147484112" r:id="rId9"/>
    <p:sldLayoutId id="2147484113" r:id="rId10"/>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Franklin Gothic Book" panose="020B0503020102020204" pitchFamily="34" charset="0"/>
        </a:defRPr>
      </a:lvl2pPr>
      <a:lvl3pPr algn="ctr" rtl="0" eaLnBrk="1" fontAlgn="base" hangingPunct="1">
        <a:spcBef>
          <a:spcPct val="0"/>
        </a:spcBef>
        <a:spcAft>
          <a:spcPct val="0"/>
        </a:spcAft>
        <a:defRPr sz="4400">
          <a:solidFill>
            <a:schemeClr val="tx1"/>
          </a:solidFill>
          <a:latin typeface="Franklin Gothic Book" panose="020B0503020102020204" pitchFamily="34" charset="0"/>
        </a:defRPr>
      </a:lvl3pPr>
      <a:lvl4pPr algn="ctr" rtl="0" eaLnBrk="1" fontAlgn="base" hangingPunct="1">
        <a:spcBef>
          <a:spcPct val="0"/>
        </a:spcBef>
        <a:spcAft>
          <a:spcPct val="0"/>
        </a:spcAft>
        <a:defRPr sz="4400">
          <a:solidFill>
            <a:schemeClr val="tx1"/>
          </a:solidFill>
          <a:latin typeface="Franklin Gothic Book" panose="020B0503020102020204" pitchFamily="34" charset="0"/>
        </a:defRPr>
      </a:lvl4pPr>
      <a:lvl5pPr algn="ctr" rtl="0" eaLnBrk="1" fontAlgn="base" hangingPunct="1">
        <a:spcBef>
          <a:spcPct val="0"/>
        </a:spcBef>
        <a:spcAft>
          <a:spcPct val="0"/>
        </a:spcAft>
        <a:defRPr sz="4400">
          <a:solidFill>
            <a:schemeClr val="tx1"/>
          </a:solidFill>
          <a:latin typeface="Franklin Gothic Book" panose="020B0503020102020204" pitchFamily="34" charset="0"/>
        </a:defRPr>
      </a:lvl5pPr>
      <a:lvl6pPr marL="457200" algn="ctr" rtl="0" eaLnBrk="1" fontAlgn="base" hangingPunct="1">
        <a:spcBef>
          <a:spcPct val="0"/>
        </a:spcBef>
        <a:spcAft>
          <a:spcPct val="0"/>
        </a:spcAft>
        <a:defRPr sz="4400">
          <a:solidFill>
            <a:schemeClr val="tx1"/>
          </a:solidFill>
          <a:latin typeface="Franklin Gothic Book" panose="020B0503020102020204" pitchFamily="34" charset="0"/>
        </a:defRPr>
      </a:lvl6pPr>
      <a:lvl7pPr marL="914400" algn="ctr" rtl="0" eaLnBrk="1" fontAlgn="base" hangingPunct="1">
        <a:spcBef>
          <a:spcPct val="0"/>
        </a:spcBef>
        <a:spcAft>
          <a:spcPct val="0"/>
        </a:spcAft>
        <a:defRPr sz="4400">
          <a:solidFill>
            <a:schemeClr val="tx1"/>
          </a:solidFill>
          <a:latin typeface="Franklin Gothic Book" panose="020B0503020102020204" pitchFamily="34" charset="0"/>
        </a:defRPr>
      </a:lvl7pPr>
      <a:lvl8pPr marL="1371600" algn="ctr" rtl="0" eaLnBrk="1" fontAlgn="base" hangingPunct="1">
        <a:spcBef>
          <a:spcPct val="0"/>
        </a:spcBef>
        <a:spcAft>
          <a:spcPct val="0"/>
        </a:spcAft>
        <a:defRPr sz="4400">
          <a:solidFill>
            <a:schemeClr val="tx1"/>
          </a:solidFill>
          <a:latin typeface="Franklin Gothic Book" panose="020B0503020102020204" pitchFamily="34" charset="0"/>
        </a:defRPr>
      </a:lvl8pPr>
      <a:lvl9pPr marL="1828800" algn="ctr" rtl="0" eaLnBrk="1" fontAlgn="base" hangingPunct="1">
        <a:spcBef>
          <a:spcPct val="0"/>
        </a:spcBef>
        <a:spcAft>
          <a:spcPct val="0"/>
        </a:spcAft>
        <a:defRPr sz="4400">
          <a:solidFill>
            <a:schemeClr val="tx1"/>
          </a:solidFill>
          <a:latin typeface="Franklin Gothic Book" panose="020B0503020102020204"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8" Type="http://schemas.openxmlformats.org/officeDocument/2006/relationships/hyperlink" Target="https://www2.ed.gov/policy/elsec/leg/essa/snsfinalguidance06192019.pdf" TargetMode="External"/><Relationship Id="rId13" Type="http://schemas.openxmlformats.org/officeDocument/2006/relationships/hyperlink" Target="https://education.vermont.gov/docs/edu-cfp-pre-monitoring-documents-to-submit-to-the-aoe" TargetMode="External"/><Relationship Id="rId3" Type="http://schemas.openxmlformats.org/officeDocument/2006/relationships/hyperlink" Target="https://education.vermont.gov/docs/edu-cfp-whats-new-april-2021-powerpoint" TargetMode="External"/><Relationship Id="rId7" Type="http://schemas.openxmlformats.org/officeDocument/2006/relationships/hyperlink" Target="http://www2.ed.gov/programs/titleiparta/fiscalguid.doc" TargetMode="External"/><Relationship Id="rId12" Type="http://schemas.openxmlformats.org/officeDocument/2006/relationships/hyperlink" Target="https://education.vermont.gov/docs/edu-cfp-comprehensive-monitoring-document" TargetMode="External"/><Relationship Id="rId2" Type="http://schemas.openxmlformats.org/officeDocument/2006/relationships/hyperlink" Target="https://education.vermont.gov/student-support/federal-programs/consolidated-federal-programs" TargetMode="External"/><Relationship Id="rId1" Type="http://schemas.openxmlformats.org/officeDocument/2006/relationships/slideLayout" Target="../slideLayouts/slideLayout3.xml"/><Relationship Id="rId6" Type="http://schemas.openxmlformats.org/officeDocument/2006/relationships/hyperlink" Target="https://education.vermont.gov/docs/edu-cfp-titlei-3-fiscal-requirements-2021" TargetMode="External"/><Relationship Id="rId11" Type="http://schemas.openxmlformats.org/officeDocument/2006/relationships/hyperlink" Target="https://education.vermont.gov/docs/edu-cfp-monitoring-presentation" TargetMode="External"/><Relationship Id="rId5" Type="http://schemas.openxmlformats.org/officeDocument/2006/relationships/hyperlink" Target="https://education.vermont.gov/documents/edu-cfp-notice-of-transfer-form" TargetMode="External"/><Relationship Id="rId10" Type="http://schemas.openxmlformats.org/officeDocument/2006/relationships/hyperlink" Target="https://education.vermont.gov/docs/edu-cfp-leveragingiia-presentation" TargetMode="External"/><Relationship Id="rId4" Type="http://schemas.openxmlformats.org/officeDocument/2006/relationships/hyperlink" Target="https://www.youtube.com/watch?v=MP2yu0PytGI" TargetMode="External"/><Relationship Id="rId9" Type="http://schemas.openxmlformats.org/officeDocument/2006/relationships/hyperlink" Target="https://education.vermont.gov/documents/cfp-title-i-part-a-supplement-not-supplant" TargetMode="External"/><Relationship Id="rId14" Type="http://schemas.openxmlformats.org/officeDocument/2006/relationships/hyperlink" Target="https://education.vermont.gov/docs/edu-cfp-spending-presentation-april-2021"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8" Type="http://schemas.openxmlformats.org/officeDocument/2006/relationships/hyperlink" Target="mailto:Amber.graves@vermont.gov" TargetMode="External"/><Relationship Id="rId3" Type="http://schemas.openxmlformats.org/officeDocument/2006/relationships/hyperlink" Target="mailto:Karen.Abbott@vermont.gov" TargetMode="External"/><Relationship Id="rId7" Type="http://schemas.openxmlformats.org/officeDocument/2006/relationships/hyperlink" Target="mailto:James.McCobb@vermont.gov" TargetMode="External"/><Relationship Id="rId2" Type="http://schemas.openxmlformats.org/officeDocument/2006/relationships/hyperlink" Target="mailto:Jesse.Roy@vermont.gov" TargetMode="External"/><Relationship Id="rId1" Type="http://schemas.openxmlformats.org/officeDocument/2006/relationships/slideLayout" Target="../slideLayouts/slideLayout3.xml"/><Relationship Id="rId6" Type="http://schemas.openxmlformats.org/officeDocument/2006/relationships/hyperlink" Target="mailto:Megan.Kinlock@vermont.gov" TargetMode="External"/><Relationship Id="rId5" Type="http://schemas.openxmlformats.org/officeDocument/2006/relationships/hyperlink" Target="mailto:Katy.Preston@vermont.gov" TargetMode="External"/><Relationship Id="rId4" Type="http://schemas.openxmlformats.org/officeDocument/2006/relationships/hyperlink" Target="mailto:Kristine.Seipel@vermont.gov"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80453-B0C4-4077-8CEF-45C353223DAA}"/>
              </a:ext>
            </a:extLst>
          </p:cNvPr>
          <p:cNvSpPr>
            <a:spLocks noGrp="1"/>
          </p:cNvSpPr>
          <p:nvPr>
            <p:ph type="ctrTitle"/>
          </p:nvPr>
        </p:nvSpPr>
        <p:spPr/>
        <p:txBody>
          <a:bodyPr/>
          <a:lstStyle/>
          <a:p>
            <a:r>
              <a:rPr lang="en-US" dirty="0"/>
              <a:t>A Road Map to CFP Application Feedback </a:t>
            </a:r>
          </a:p>
        </p:txBody>
      </p:sp>
      <p:sp>
        <p:nvSpPr>
          <p:cNvPr id="3" name="Subtitle 2">
            <a:extLst>
              <a:ext uri="{FF2B5EF4-FFF2-40B4-BE49-F238E27FC236}">
                <a16:creationId xmlns:a16="http://schemas.microsoft.com/office/drawing/2014/main" id="{B32006CF-D9AC-4B8E-BF5D-9C63306D6010}"/>
              </a:ext>
            </a:extLst>
          </p:cNvPr>
          <p:cNvSpPr>
            <a:spLocks noGrp="1"/>
          </p:cNvSpPr>
          <p:nvPr>
            <p:ph type="subTitle" idx="1"/>
          </p:nvPr>
        </p:nvSpPr>
        <p:spPr/>
        <p:txBody>
          <a:bodyPr/>
          <a:lstStyle/>
          <a:p>
            <a:r>
              <a:rPr lang="en-US" dirty="0">
                <a:solidFill>
                  <a:schemeClr val="tx1"/>
                </a:solidFill>
              </a:rPr>
              <a:t>April 14, 2021</a:t>
            </a:r>
          </a:p>
        </p:txBody>
      </p:sp>
    </p:spTree>
    <p:extLst>
      <p:ext uri="{BB962C8B-B14F-4D97-AF65-F5344CB8AC3E}">
        <p14:creationId xmlns:p14="http://schemas.microsoft.com/office/powerpoint/2010/main" val="7487114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D26F1-5381-4BC7-8B05-5DF816E1CAF1}"/>
              </a:ext>
            </a:extLst>
          </p:cNvPr>
          <p:cNvSpPr>
            <a:spLocks noGrp="1"/>
          </p:cNvSpPr>
          <p:nvPr>
            <p:ph type="title"/>
          </p:nvPr>
        </p:nvSpPr>
        <p:spPr/>
        <p:txBody>
          <a:bodyPr/>
          <a:lstStyle/>
          <a:p>
            <a:r>
              <a:rPr lang="en-US" dirty="0"/>
              <a:t> Example Returned for Budget</a:t>
            </a:r>
          </a:p>
        </p:txBody>
      </p:sp>
      <p:sp>
        <p:nvSpPr>
          <p:cNvPr id="3" name="Text Placeholder 2">
            <a:extLst>
              <a:ext uri="{FF2B5EF4-FFF2-40B4-BE49-F238E27FC236}">
                <a16:creationId xmlns:a16="http://schemas.microsoft.com/office/drawing/2014/main" id="{B6D9F9B8-229A-4C21-B14D-53B2C41320A4}"/>
              </a:ext>
            </a:extLst>
          </p:cNvPr>
          <p:cNvSpPr>
            <a:spLocks noGrp="1"/>
          </p:cNvSpPr>
          <p:nvPr>
            <p:ph type="body" sz="quarter" idx="10"/>
          </p:nvPr>
        </p:nvSpPr>
        <p:spPr/>
        <p:txBody>
          <a:bodyPr/>
          <a:lstStyle/>
          <a:p>
            <a:pPr marL="0" indent="0">
              <a:buNone/>
            </a:pPr>
            <a:r>
              <a:rPr lang="en-US" u="sng" dirty="0"/>
              <a:t>Written by LEA:</a:t>
            </a:r>
          </a:p>
          <a:p>
            <a:pPr marL="514350" indent="-514350">
              <a:buAutoNum type="arabicParenR"/>
            </a:pPr>
            <a:r>
              <a:rPr lang="en-US" dirty="0"/>
              <a:t>Object Code: 600 &amp; Expenditure Description: “Parent and Family Engagement” </a:t>
            </a:r>
          </a:p>
          <a:p>
            <a:pPr marL="0" indent="0">
              <a:buNone/>
            </a:pPr>
            <a:endParaRPr lang="en-US" dirty="0"/>
          </a:p>
          <a:p>
            <a:pPr marL="0" indent="0">
              <a:buNone/>
            </a:pPr>
            <a:r>
              <a:rPr lang="en-US" dirty="0"/>
              <a:t>2) Object Code: 100 &amp; Expenditure Description: “Literacy interventionist” </a:t>
            </a:r>
          </a:p>
          <a:p>
            <a:pPr marL="0" indent="0">
              <a:buNone/>
            </a:pPr>
            <a:endParaRPr lang="en-US" dirty="0"/>
          </a:p>
          <a:p>
            <a:pPr marL="0" indent="0">
              <a:buNone/>
            </a:pPr>
            <a:r>
              <a:rPr lang="en-US" dirty="0"/>
              <a:t>3) Object Code: 600 &amp; Expenditure Description: “Homeless Set-Aside”</a:t>
            </a:r>
          </a:p>
          <a:p>
            <a:endParaRPr lang="en-US" dirty="0"/>
          </a:p>
          <a:p>
            <a:endParaRPr lang="en-US" u="sng" dirty="0"/>
          </a:p>
        </p:txBody>
      </p:sp>
    </p:spTree>
    <p:extLst>
      <p:ext uri="{BB962C8B-B14F-4D97-AF65-F5344CB8AC3E}">
        <p14:creationId xmlns:p14="http://schemas.microsoft.com/office/powerpoint/2010/main" val="10571324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56FAA-A1E1-4AD7-A6BE-702867EE7FC7}"/>
              </a:ext>
            </a:extLst>
          </p:cNvPr>
          <p:cNvSpPr>
            <a:spLocks noGrp="1"/>
          </p:cNvSpPr>
          <p:nvPr>
            <p:ph type="title"/>
          </p:nvPr>
        </p:nvSpPr>
        <p:spPr/>
        <p:txBody>
          <a:bodyPr/>
          <a:lstStyle/>
          <a:p>
            <a:r>
              <a:rPr lang="en-US" dirty="0"/>
              <a:t> Example AOE Feedback for Returned Budget</a:t>
            </a:r>
          </a:p>
        </p:txBody>
      </p:sp>
      <p:sp>
        <p:nvSpPr>
          <p:cNvPr id="3" name="Text Placeholder 2">
            <a:extLst>
              <a:ext uri="{FF2B5EF4-FFF2-40B4-BE49-F238E27FC236}">
                <a16:creationId xmlns:a16="http://schemas.microsoft.com/office/drawing/2014/main" id="{0E566F03-7E85-4D66-BF52-912017AD647E}"/>
              </a:ext>
            </a:extLst>
          </p:cNvPr>
          <p:cNvSpPr>
            <a:spLocks noGrp="1"/>
          </p:cNvSpPr>
          <p:nvPr>
            <p:ph type="body" sz="quarter" idx="10"/>
          </p:nvPr>
        </p:nvSpPr>
        <p:spPr/>
        <p:txBody>
          <a:bodyPr/>
          <a:lstStyle/>
          <a:p>
            <a:r>
              <a:rPr lang="en-US" dirty="0"/>
              <a:t>In budget details, please give brief description of the specific cost, such as “supplies” or “salary” that aligns to the Object Code selected. </a:t>
            </a:r>
          </a:p>
          <a:p>
            <a:endParaRPr lang="en-US" dirty="0"/>
          </a:p>
        </p:txBody>
      </p:sp>
    </p:spTree>
    <p:extLst>
      <p:ext uri="{BB962C8B-B14F-4D97-AF65-F5344CB8AC3E}">
        <p14:creationId xmlns:p14="http://schemas.microsoft.com/office/powerpoint/2010/main" val="40996318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42EA8-98B7-4D58-8298-43675FDB1698}"/>
              </a:ext>
            </a:extLst>
          </p:cNvPr>
          <p:cNvSpPr>
            <a:spLocks noGrp="1"/>
          </p:cNvSpPr>
          <p:nvPr>
            <p:ph type="title"/>
          </p:nvPr>
        </p:nvSpPr>
        <p:spPr/>
        <p:txBody>
          <a:bodyPr/>
          <a:lstStyle/>
          <a:p>
            <a:r>
              <a:rPr lang="en-US" dirty="0"/>
              <a:t>Example Approved Revision for Budget</a:t>
            </a:r>
          </a:p>
        </p:txBody>
      </p:sp>
      <p:sp>
        <p:nvSpPr>
          <p:cNvPr id="3" name="Text Placeholder 2">
            <a:extLst>
              <a:ext uri="{FF2B5EF4-FFF2-40B4-BE49-F238E27FC236}">
                <a16:creationId xmlns:a16="http://schemas.microsoft.com/office/drawing/2014/main" id="{55274CD4-86A1-4B44-A55A-FDBA44197DCC}"/>
              </a:ext>
            </a:extLst>
          </p:cNvPr>
          <p:cNvSpPr>
            <a:spLocks noGrp="1"/>
          </p:cNvSpPr>
          <p:nvPr>
            <p:ph type="body" sz="quarter" idx="10"/>
          </p:nvPr>
        </p:nvSpPr>
        <p:spPr/>
        <p:txBody>
          <a:bodyPr/>
          <a:lstStyle/>
          <a:p>
            <a:pPr marL="514350" indent="-514350">
              <a:buAutoNum type="arabicParenR"/>
            </a:pPr>
            <a:r>
              <a:rPr lang="en-US" dirty="0"/>
              <a:t>Object Code: 600 &amp; Expenditure Description: “Supplies” or “Parent and Family Engagement Supplies”</a:t>
            </a:r>
          </a:p>
          <a:p>
            <a:pPr marL="0" indent="0">
              <a:buNone/>
            </a:pPr>
            <a:r>
              <a:rPr lang="en-US" dirty="0"/>
              <a:t> </a:t>
            </a:r>
          </a:p>
          <a:p>
            <a:pPr marL="0" indent="0">
              <a:buNone/>
            </a:pPr>
            <a:r>
              <a:rPr lang="en-US" dirty="0"/>
              <a:t>2) Object Code: 100 &amp; Expenditure Description: “Salary” or “Interventionist Salary”</a:t>
            </a:r>
          </a:p>
          <a:p>
            <a:pPr marL="0" indent="0">
              <a:buNone/>
            </a:pPr>
            <a:endParaRPr lang="en-US" dirty="0"/>
          </a:p>
          <a:p>
            <a:pPr marL="0" indent="0">
              <a:buNone/>
            </a:pPr>
            <a:r>
              <a:rPr lang="en-US" dirty="0"/>
              <a:t>3) Object Code: 600 &amp; Expenditure Description: “Supplies” or “Supplies to support students who are homeless”</a:t>
            </a:r>
          </a:p>
          <a:p>
            <a:endParaRPr lang="en-US" dirty="0"/>
          </a:p>
        </p:txBody>
      </p:sp>
    </p:spTree>
    <p:extLst>
      <p:ext uri="{BB962C8B-B14F-4D97-AF65-F5344CB8AC3E}">
        <p14:creationId xmlns:p14="http://schemas.microsoft.com/office/powerpoint/2010/main" val="3769745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B038A-098E-41BD-BB00-2792A9FA5499}"/>
              </a:ext>
            </a:extLst>
          </p:cNvPr>
          <p:cNvSpPr>
            <a:spLocks noGrp="1"/>
          </p:cNvSpPr>
          <p:nvPr>
            <p:ph type="title"/>
          </p:nvPr>
        </p:nvSpPr>
        <p:spPr/>
        <p:txBody>
          <a:bodyPr/>
          <a:lstStyle/>
          <a:p>
            <a:r>
              <a:rPr lang="en-US" dirty="0"/>
              <a:t>Example Title I Returned Investment</a:t>
            </a:r>
          </a:p>
        </p:txBody>
      </p:sp>
      <p:sp>
        <p:nvSpPr>
          <p:cNvPr id="3" name="Text Placeholder 2">
            <a:extLst>
              <a:ext uri="{FF2B5EF4-FFF2-40B4-BE49-F238E27FC236}">
                <a16:creationId xmlns:a16="http://schemas.microsoft.com/office/drawing/2014/main" id="{1DDDCD70-D45A-4944-9427-6F8E1C29A4C6}"/>
              </a:ext>
            </a:extLst>
          </p:cNvPr>
          <p:cNvSpPr>
            <a:spLocks noGrp="1"/>
          </p:cNvSpPr>
          <p:nvPr>
            <p:ph type="body" sz="quarter" idx="10"/>
          </p:nvPr>
        </p:nvSpPr>
        <p:spPr>
          <a:xfrm>
            <a:off x="800100" y="1524000"/>
            <a:ext cx="10591800" cy="5791200"/>
          </a:xfrm>
        </p:spPr>
        <p:txBody>
          <a:bodyPr/>
          <a:lstStyle/>
          <a:p>
            <a:pPr marL="0" indent="0">
              <a:buNone/>
            </a:pPr>
            <a:r>
              <a:rPr lang="en-US" u="sng" dirty="0"/>
              <a:t>Investment Written By LEA</a:t>
            </a:r>
            <a:r>
              <a:rPr lang="en-US" dirty="0"/>
              <a:t>:</a:t>
            </a:r>
          </a:p>
          <a:p>
            <a:r>
              <a:rPr lang="en-US" dirty="0"/>
              <a:t>To improve literacy/math outcomes, provide supplemental instruction to struggling students, hire an interventionist. </a:t>
            </a:r>
          </a:p>
          <a:p>
            <a:pPr marL="0" indent="0">
              <a:buNone/>
            </a:pPr>
            <a:r>
              <a:rPr lang="en-US" dirty="0"/>
              <a:t>(No FTE or beyond contractual obligation indicated) </a:t>
            </a:r>
          </a:p>
          <a:p>
            <a:pPr marL="0" indent="0">
              <a:buNone/>
            </a:pPr>
            <a:endParaRPr lang="en-US" u="sng" dirty="0"/>
          </a:p>
          <a:p>
            <a:endParaRPr lang="en-US" dirty="0"/>
          </a:p>
        </p:txBody>
      </p:sp>
    </p:spTree>
    <p:extLst>
      <p:ext uri="{BB962C8B-B14F-4D97-AF65-F5344CB8AC3E}">
        <p14:creationId xmlns:p14="http://schemas.microsoft.com/office/powerpoint/2010/main" val="35129360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ED25E-A549-46C5-AF64-0079C8F893A1}"/>
              </a:ext>
            </a:extLst>
          </p:cNvPr>
          <p:cNvSpPr>
            <a:spLocks noGrp="1"/>
          </p:cNvSpPr>
          <p:nvPr>
            <p:ph type="title"/>
          </p:nvPr>
        </p:nvSpPr>
        <p:spPr/>
        <p:txBody>
          <a:bodyPr/>
          <a:lstStyle/>
          <a:p>
            <a:r>
              <a:rPr lang="en-US" dirty="0"/>
              <a:t>Example AOE Feedback for Title I </a:t>
            </a:r>
          </a:p>
        </p:txBody>
      </p:sp>
      <p:sp>
        <p:nvSpPr>
          <p:cNvPr id="3" name="Text Placeholder 2">
            <a:extLst>
              <a:ext uri="{FF2B5EF4-FFF2-40B4-BE49-F238E27FC236}">
                <a16:creationId xmlns:a16="http://schemas.microsoft.com/office/drawing/2014/main" id="{B6F0B2B8-7CCE-4FE5-B938-7FE20A6E60AF}"/>
              </a:ext>
            </a:extLst>
          </p:cNvPr>
          <p:cNvSpPr>
            <a:spLocks noGrp="1"/>
          </p:cNvSpPr>
          <p:nvPr>
            <p:ph type="body" sz="quarter" idx="10"/>
          </p:nvPr>
        </p:nvSpPr>
        <p:spPr/>
        <p:txBody>
          <a:bodyPr/>
          <a:lstStyle/>
          <a:p>
            <a:r>
              <a:rPr lang="en-US" dirty="0"/>
              <a:t>In the investment description, please clarify if personnel expenses represent stipends beyond contractual obligations (BCO) or will be used to fund salaried position(s). If funds will be used for salaried position(s), please indicate the total FTE represented within the FTE column. In addition, please detail (to the extent practicable) the evidence-based activities, strategies, and/or interventions that may be used regarding the literacy and math intervention. </a:t>
            </a:r>
          </a:p>
          <a:p>
            <a:endParaRPr lang="en-US" dirty="0"/>
          </a:p>
        </p:txBody>
      </p:sp>
    </p:spTree>
    <p:extLst>
      <p:ext uri="{BB962C8B-B14F-4D97-AF65-F5344CB8AC3E}">
        <p14:creationId xmlns:p14="http://schemas.microsoft.com/office/powerpoint/2010/main" val="30977768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D3130-0E06-4F92-BA11-F67846BD6297}"/>
              </a:ext>
            </a:extLst>
          </p:cNvPr>
          <p:cNvSpPr>
            <a:spLocks noGrp="1"/>
          </p:cNvSpPr>
          <p:nvPr>
            <p:ph type="title"/>
          </p:nvPr>
        </p:nvSpPr>
        <p:spPr/>
        <p:txBody>
          <a:bodyPr/>
          <a:lstStyle/>
          <a:p>
            <a:r>
              <a:rPr lang="en-US" dirty="0"/>
              <a:t>Example Approved Revision for Title I Option 1</a:t>
            </a:r>
          </a:p>
        </p:txBody>
      </p:sp>
      <p:sp>
        <p:nvSpPr>
          <p:cNvPr id="3" name="Text Placeholder 2">
            <a:extLst>
              <a:ext uri="{FF2B5EF4-FFF2-40B4-BE49-F238E27FC236}">
                <a16:creationId xmlns:a16="http://schemas.microsoft.com/office/drawing/2014/main" id="{15FC4B5C-3365-4080-A784-3D8E171B8A44}"/>
              </a:ext>
            </a:extLst>
          </p:cNvPr>
          <p:cNvSpPr>
            <a:spLocks noGrp="1"/>
          </p:cNvSpPr>
          <p:nvPr>
            <p:ph type="body" sz="quarter" idx="10"/>
          </p:nvPr>
        </p:nvSpPr>
        <p:spPr/>
        <p:txBody>
          <a:bodyPr/>
          <a:lstStyle/>
          <a:p>
            <a:r>
              <a:rPr lang="en-US" dirty="0"/>
              <a:t>To improve math and literacy outcomes for all students, highly qualified interventionists will provide targeted Tier-II support to students. Programs may include Orton Gillingham, LLI, Wilson. </a:t>
            </a:r>
          </a:p>
        </p:txBody>
      </p:sp>
    </p:spTree>
    <p:extLst>
      <p:ext uri="{BB962C8B-B14F-4D97-AF65-F5344CB8AC3E}">
        <p14:creationId xmlns:p14="http://schemas.microsoft.com/office/powerpoint/2010/main" val="1721754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3E8FD-2A39-4B6E-95BE-EB028CCE2E09}"/>
              </a:ext>
            </a:extLst>
          </p:cNvPr>
          <p:cNvSpPr>
            <a:spLocks noGrp="1"/>
          </p:cNvSpPr>
          <p:nvPr>
            <p:ph type="title"/>
          </p:nvPr>
        </p:nvSpPr>
        <p:spPr/>
        <p:txBody>
          <a:bodyPr/>
          <a:lstStyle/>
          <a:p>
            <a:r>
              <a:rPr lang="en-US" dirty="0"/>
              <a:t>Example Approved Revision for Title I Option 2</a:t>
            </a:r>
          </a:p>
        </p:txBody>
      </p:sp>
      <p:sp>
        <p:nvSpPr>
          <p:cNvPr id="3" name="Text Placeholder 2">
            <a:extLst>
              <a:ext uri="{FF2B5EF4-FFF2-40B4-BE49-F238E27FC236}">
                <a16:creationId xmlns:a16="http://schemas.microsoft.com/office/drawing/2014/main" id="{3279C789-4133-404C-BA63-30DE7109B675}"/>
              </a:ext>
            </a:extLst>
          </p:cNvPr>
          <p:cNvSpPr>
            <a:spLocks noGrp="1"/>
          </p:cNvSpPr>
          <p:nvPr>
            <p:ph type="body" sz="quarter" idx="10"/>
          </p:nvPr>
        </p:nvSpPr>
        <p:spPr/>
        <p:txBody>
          <a:bodyPr/>
          <a:lstStyle/>
          <a:p>
            <a:r>
              <a:rPr lang="en-US" dirty="0"/>
              <a:t>To increase the academic achievement of eligible students, highly qualified interventionists will provide literacy and math intervention through small group instruction for Tier II students both push in and pull out services using LLI, Bridges Intervention, Do the Math, Number Talks, </a:t>
            </a:r>
            <a:r>
              <a:rPr lang="en-US" dirty="0" err="1"/>
              <a:t>Lindamood</a:t>
            </a:r>
            <a:r>
              <a:rPr lang="en-US" dirty="0"/>
              <a:t>-Bell, Explode the Code, Wilson Just Words and Reader's Theater.</a:t>
            </a:r>
          </a:p>
          <a:p>
            <a:endParaRPr lang="en-US" dirty="0"/>
          </a:p>
        </p:txBody>
      </p:sp>
    </p:spTree>
    <p:extLst>
      <p:ext uri="{BB962C8B-B14F-4D97-AF65-F5344CB8AC3E}">
        <p14:creationId xmlns:p14="http://schemas.microsoft.com/office/powerpoint/2010/main" val="32366673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10103-927A-4FB7-96A2-5673877E3CBB}"/>
              </a:ext>
            </a:extLst>
          </p:cNvPr>
          <p:cNvSpPr>
            <a:spLocks noGrp="1"/>
          </p:cNvSpPr>
          <p:nvPr>
            <p:ph type="title"/>
          </p:nvPr>
        </p:nvSpPr>
        <p:spPr/>
        <p:txBody>
          <a:bodyPr/>
          <a:lstStyle/>
          <a:p>
            <a:r>
              <a:rPr lang="en-US" dirty="0"/>
              <a:t>Example Approved Revision for Title I Option 3</a:t>
            </a:r>
          </a:p>
        </p:txBody>
      </p:sp>
      <p:sp>
        <p:nvSpPr>
          <p:cNvPr id="3" name="Text Placeholder 2">
            <a:extLst>
              <a:ext uri="{FF2B5EF4-FFF2-40B4-BE49-F238E27FC236}">
                <a16:creationId xmlns:a16="http://schemas.microsoft.com/office/drawing/2014/main" id="{25BE9B4C-5F42-4A20-A933-5136EFB8187D}"/>
              </a:ext>
            </a:extLst>
          </p:cNvPr>
          <p:cNvSpPr>
            <a:spLocks noGrp="1"/>
          </p:cNvSpPr>
          <p:nvPr>
            <p:ph type="body" sz="quarter" idx="10"/>
          </p:nvPr>
        </p:nvSpPr>
        <p:spPr/>
        <p:txBody>
          <a:bodyPr/>
          <a:lstStyle/>
          <a:p>
            <a:r>
              <a:rPr lang="en-US" dirty="0"/>
              <a:t>To assist eligible students to meet the state academic standards, provide Tier II literacy and math intervention using evidence-based intervention programs through a licensed teacher to work with the identified students. Programs may include, Fountas and Pinnell Leveled Literacy Instruction and Pearson’s Investigation.</a:t>
            </a:r>
          </a:p>
          <a:p>
            <a:endParaRPr lang="en-US" dirty="0"/>
          </a:p>
        </p:txBody>
      </p:sp>
    </p:spTree>
    <p:extLst>
      <p:ext uri="{BB962C8B-B14F-4D97-AF65-F5344CB8AC3E}">
        <p14:creationId xmlns:p14="http://schemas.microsoft.com/office/powerpoint/2010/main" val="24449560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04F08-8737-4CB6-BF28-74DCDF54F4CE}"/>
              </a:ext>
            </a:extLst>
          </p:cNvPr>
          <p:cNvSpPr>
            <a:spLocks noGrp="1"/>
          </p:cNvSpPr>
          <p:nvPr>
            <p:ph type="title"/>
          </p:nvPr>
        </p:nvSpPr>
        <p:spPr/>
        <p:txBody>
          <a:bodyPr/>
          <a:lstStyle/>
          <a:p>
            <a:r>
              <a:rPr lang="en-US" dirty="0"/>
              <a:t>Example Returned Investment for Title IIA</a:t>
            </a:r>
          </a:p>
        </p:txBody>
      </p:sp>
      <p:sp>
        <p:nvSpPr>
          <p:cNvPr id="3" name="Text Placeholder 2">
            <a:extLst>
              <a:ext uri="{FF2B5EF4-FFF2-40B4-BE49-F238E27FC236}">
                <a16:creationId xmlns:a16="http://schemas.microsoft.com/office/drawing/2014/main" id="{BD5FA518-453A-4501-BD68-B6182D80FF19}"/>
              </a:ext>
            </a:extLst>
          </p:cNvPr>
          <p:cNvSpPr>
            <a:spLocks noGrp="1"/>
          </p:cNvSpPr>
          <p:nvPr>
            <p:ph type="body" sz="quarter" idx="10"/>
          </p:nvPr>
        </p:nvSpPr>
        <p:spPr/>
        <p:txBody>
          <a:bodyPr/>
          <a:lstStyle/>
          <a:p>
            <a:pPr marL="0" indent="0">
              <a:buNone/>
            </a:pPr>
            <a:r>
              <a:rPr lang="en-US" u="sng" dirty="0"/>
              <a:t>Investment Written By LEA:</a:t>
            </a:r>
          </a:p>
          <a:p>
            <a:r>
              <a:rPr lang="en-US" dirty="0"/>
              <a:t>In order to improve student literacy achievement, consultants to provide PD on promising literacy instructional practices.</a:t>
            </a:r>
          </a:p>
          <a:p>
            <a:endParaRPr lang="en-US" dirty="0"/>
          </a:p>
        </p:txBody>
      </p:sp>
    </p:spTree>
    <p:extLst>
      <p:ext uri="{BB962C8B-B14F-4D97-AF65-F5344CB8AC3E}">
        <p14:creationId xmlns:p14="http://schemas.microsoft.com/office/powerpoint/2010/main" val="5809264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C4312-D28C-4C88-ADB6-B60C618FB1D7}"/>
              </a:ext>
            </a:extLst>
          </p:cNvPr>
          <p:cNvSpPr>
            <a:spLocks noGrp="1"/>
          </p:cNvSpPr>
          <p:nvPr>
            <p:ph type="title"/>
          </p:nvPr>
        </p:nvSpPr>
        <p:spPr/>
        <p:txBody>
          <a:bodyPr/>
          <a:lstStyle/>
          <a:p>
            <a:r>
              <a:rPr lang="en-US" dirty="0"/>
              <a:t>Example AOE Feedback for Title IIA</a:t>
            </a:r>
          </a:p>
        </p:txBody>
      </p:sp>
      <p:sp>
        <p:nvSpPr>
          <p:cNvPr id="3" name="Text Placeholder 2">
            <a:extLst>
              <a:ext uri="{FF2B5EF4-FFF2-40B4-BE49-F238E27FC236}">
                <a16:creationId xmlns:a16="http://schemas.microsoft.com/office/drawing/2014/main" id="{169E76CD-5E3C-4239-A09D-BBB9421551C2}"/>
              </a:ext>
            </a:extLst>
          </p:cNvPr>
          <p:cNvSpPr>
            <a:spLocks noGrp="1"/>
          </p:cNvSpPr>
          <p:nvPr>
            <p:ph type="body" sz="quarter" idx="10"/>
          </p:nvPr>
        </p:nvSpPr>
        <p:spPr/>
        <p:txBody>
          <a:bodyPr/>
          <a:lstStyle/>
          <a:p>
            <a:r>
              <a:rPr lang="en-US" dirty="0"/>
              <a:t> Please indicate the approximate number of consultants to be used, the approximate duration of the consultant services and the approximate numbers and type of staff participating; all may be written as “up to _____.”</a:t>
            </a:r>
          </a:p>
        </p:txBody>
      </p:sp>
    </p:spTree>
    <p:extLst>
      <p:ext uri="{BB962C8B-B14F-4D97-AF65-F5344CB8AC3E}">
        <p14:creationId xmlns:p14="http://schemas.microsoft.com/office/powerpoint/2010/main" val="3924869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B87C3-F49D-4F0A-AD40-E37F57376B85}"/>
              </a:ext>
            </a:extLst>
          </p:cNvPr>
          <p:cNvSpPr>
            <a:spLocks noGrp="1"/>
          </p:cNvSpPr>
          <p:nvPr>
            <p:ph type="title"/>
          </p:nvPr>
        </p:nvSpPr>
        <p:spPr/>
        <p:txBody>
          <a:bodyPr/>
          <a:lstStyle/>
          <a:p>
            <a:r>
              <a:rPr lang="en-US" dirty="0"/>
              <a:t>Getting Started</a:t>
            </a:r>
          </a:p>
        </p:txBody>
      </p:sp>
      <p:sp>
        <p:nvSpPr>
          <p:cNvPr id="3" name="Text Placeholder 2">
            <a:extLst>
              <a:ext uri="{FF2B5EF4-FFF2-40B4-BE49-F238E27FC236}">
                <a16:creationId xmlns:a16="http://schemas.microsoft.com/office/drawing/2014/main" id="{EA25D348-C9A6-47F3-9D52-35FA82E0A44C}"/>
              </a:ext>
            </a:extLst>
          </p:cNvPr>
          <p:cNvSpPr>
            <a:spLocks noGrp="1"/>
          </p:cNvSpPr>
          <p:nvPr>
            <p:ph type="body" sz="quarter" idx="10"/>
          </p:nvPr>
        </p:nvSpPr>
        <p:spPr/>
        <p:txBody>
          <a:bodyPr/>
          <a:lstStyle/>
          <a:p>
            <a:r>
              <a:rPr lang="en-US" dirty="0"/>
              <a:t>Please mute your microphone</a:t>
            </a:r>
          </a:p>
          <a:p>
            <a:endParaRPr lang="en-US" dirty="0"/>
          </a:p>
          <a:p>
            <a:r>
              <a:rPr lang="en-US" dirty="0"/>
              <a:t>Please turn off your webcam</a:t>
            </a:r>
          </a:p>
          <a:p>
            <a:endParaRPr lang="en-US" dirty="0"/>
          </a:p>
          <a:p>
            <a:r>
              <a:rPr lang="en-US" dirty="0"/>
              <a:t>Feel free to ask questions in the chat box, by using the raised hand function, or if those options are unavailable by unmuting yourself</a:t>
            </a:r>
          </a:p>
          <a:p>
            <a:pPr marL="0" indent="0">
              <a:buNone/>
            </a:pPr>
            <a:endParaRPr lang="en-US" dirty="0"/>
          </a:p>
        </p:txBody>
      </p:sp>
    </p:spTree>
    <p:extLst>
      <p:ext uri="{BB962C8B-B14F-4D97-AF65-F5344CB8AC3E}">
        <p14:creationId xmlns:p14="http://schemas.microsoft.com/office/powerpoint/2010/main" val="34401446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150CB-CEBF-406E-B670-EB571C3AA417}"/>
              </a:ext>
            </a:extLst>
          </p:cNvPr>
          <p:cNvSpPr>
            <a:spLocks noGrp="1"/>
          </p:cNvSpPr>
          <p:nvPr>
            <p:ph type="title"/>
          </p:nvPr>
        </p:nvSpPr>
        <p:spPr/>
        <p:txBody>
          <a:bodyPr/>
          <a:lstStyle/>
          <a:p>
            <a:r>
              <a:rPr lang="en-US" dirty="0"/>
              <a:t>Example Approved Revision for Title IIA</a:t>
            </a:r>
          </a:p>
        </p:txBody>
      </p:sp>
      <p:sp>
        <p:nvSpPr>
          <p:cNvPr id="3" name="Text Placeholder 2">
            <a:extLst>
              <a:ext uri="{FF2B5EF4-FFF2-40B4-BE49-F238E27FC236}">
                <a16:creationId xmlns:a16="http://schemas.microsoft.com/office/drawing/2014/main" id="{2F78FE79-67A6-49DB-951C-D4BE37E4221C}"/>
              </a:ext>
            </a:extLst>
          </p:cNvPr>
          <p:cNvSpPr>
            <a:spLocks noGrp="1"/>
          </p:cNvSpPr>
          <p:nvPr>
            <p:ph type="body" sz="quarter" idx="10"/>
          </p:nvPr>
        </p:nvSpPr>
        <p:spPr/>
        <p:txBody>
          <a:bodyPr/>
          <a:lstStyle/>
          <a:p>
            <a:r>
              <a:rPr lang="en-US" dirty="0"/>
              <a:t>In order to improve student literacy achievement, 2 consultants to provide up to a total of 4 days each of job-embedded PD on promising literacy instructional practices to up to 10 elementary reading teachers. </a:t>
            </a:r>
          </a:p>
          <a:p>
            <a:pPr marL="0" indent="0">
              <a:buNone/>
            </a:pPr>
            <a:endParaRPr lang="en-US" dirty="0"/>
          </a:p>
        </p:txBody>
      </p:sp>
    </p:spTree>
    <p:extLst>
      <p:ext uri="{BB962C8B-B14F-4D97-AF65-F5344CB8AC3E}">
        <p14:creationId xmlns:p14="http://schemas.microsoft.com/office/powerpoint/2010/main" val="24974551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DC46A-9281-43E5-A6A2-B3FADC13F507}"/>
              </a:ext>
            </a:extLst>
          </p:cNvPr>
          <p:cNvSpPr>
            <a:spLocks noGrp="1"/>
          </p:cNvSpPr>
          <p:nvPr>
            <p:ph type="title"/>
          </p:nvPr>
        </p:nvSpPr>
        <p:spPr/>
        <p:txBody>
          <a:bodyPr/>
          <a:lstStyle/>
          <a:p>
            <a:r>
              <a:rPr lang="en-US" dirty="0"/>
              <a:t>Example Returned Investment for Title IV</a:t>
            </a:r>
          </a:p>
        </p:txBody>
      </p:sp>
      <p:sp>
        <p:nvSpPr>
          <p:cNvPr id="3" name="Text Placeholder 2">
            <a:extLst>
              <a:ext uri="{FF2B5EF4-FFF2-40B4-BE49-F238E27FC236}">
                <a16:creationId xmlns:a16="http://schemas.microsoft.com/office/drawing/2014/main" id="{6046CFF2-632A-49F4-AB4E-8D9EE8DDD79E}"/>
              </a:ext>
            </a:extLst>
          </p:cNvPr>
          <p:cNvSpPr>
            <a:spLocks noGrp="1"/>
          </p:cNvSpPr>
          <p:nvPr>
            <p:ph type="body" sz="quarter" idx="10"/>
          </p:nvPr>
        </p:nvSpPr>
        <p:spPr/>
        <p:txBody>
          <a:bodyPr/>
          <a:lstStyle/>
          <a:p>
            <a:pPr marL="0" indent="0">
              <a:buNone/>
            </a:pPr>
            <a:r>
              <a:rPr lang="en-US" sz="2800" u="sng" dirty="0"/>
              <a:t>Investment Written by LEA</a:t>
            </a:r>
            <a:r>
              <a:rPr lang="en-US" sz="2800" dirty="0"/>
              <a:t>:</a:t>
            </a:r>
          </a:p>
          <a:p>
            <a:pPr marL="0" indent="0">
              <a:buNone/>
            </a:pPr>
            <a:r>
              <a:rPr lang="en-US" sz="2800" dirty="0"/>
              <a:t>1) In order to provide a safe and healthy learning environment, consultant to provide up to 5 days professional development in trauma-informed practices.</a:t>
            </a:r>
          </a:p>
          <a:p>
            <a:pPr marL="514350" indent="-514350">
              <a:buAutoNum type="arabicPeriod"/>
            </a:pPr>
            <a:endParaRPr lang="en-US" sz="2800" dirty="0"/>
          </a:p>
          <a:p>
            <a:pPr marL="0" indent="0">
              <a:buNone/>
            </a:pPr>
            <a:r>
              <a:rPr lang="en-US" sz="2800" dirty="0"/>
              <a:t>2) In order to provide a well-rounded education, teachers (up to 10) to attend STEM training.</a:t>
            </a:r>
          </a:p>
          <a:p>
            <a:pPr marL="0" indent="0">
              <a:buNone/>
            </a:pPr>
            <a:endParaRPr lang="en-US" sz="2800" dirty="0"/>
          </a:p>
          <a:p>
            <a:pPr marL="0" indent="0">
              <a:buNone/>
            </a:pPr>
            <a:r>
              <a:rPr lang="en-US" sz="2800" dirty="0"/>
              <a:t>3) Subscription to online learning platform to improve remote and in-person instruction”</a:t>
            </a:r>
          </a:p>
          <a:p>
            <a:pPr marL="0" indent="0">
              <a:buNone/>
            </a:pPr>
            <a:endParaRPr lang="en-US" dirty="0"/>
          </a:p>
        </p:txBody>
      </p:sp>
    </p:spTree>
    <p:extLst>
      <p:ext uri="{BB962C8B-B14F-4D97-AF65-F5344CB8AC3E}">
        <p14:creationId xmlns:p14="http://schemas.microsoft.com/office/powerpoint/2010/main" val="9679265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292C1-50AB-4F2A-A278-450B8B46635A}"/>
              </a:ext>
            </a:extLst>
          </p:cNvPr>
          <p:cNvSpPr>
            <a:spLocks noGrp="1"/>
          </p:cNvSpPr>
          <p:nvPr>
            <p:ph type="title"/>
          </p:nvPr>
        </p:nvSpPr>
        <p:spPr/>
        <p:txBody>
          <a:bodyPr/>
          <a:lstStyle/>
          <a:p>
            <a:r>
              <a:rPr lang="en-US" dirty="0"/>
              <a:t>Example AOE Feedback for Title IV</a:t>
            </a:r>
          </a:p>
        </p:txBody>
      </p:sp>
      <p:sp>
        <p:nvSpPr>
          <p:cNvPr id="3" name="Text Placeholder 2">
            <a:extLst>
              <a:ext uri="{FF2B5EF4-FFF2-40B4-BE49-F238E27FC236}">
                <a16:creationId xmlns:a16="http://schemas.microsoft.com/office/drawing/2014/main" id="{3B309563-D1FD-43BD-9400-DA32D9FFD92F}"/>
              </a:ext>
            </a:extLst>
          </p:cNvPr>
          <p:cNvSpPr>
            <a:spLocks noGrp="1"/>
          </p:cNvSpPr>
          <p:nvPr>
            <p:ph type="body" sz="quarter" idx="10"/>
          </p:nvPr>
        </p:nvSpPr>
        <p:spPr/>
        <p:txBody>
          <a:bodyPr/>
          <a:lstStyle/>
          <a:p>
            <a:r>
              <a:rPr lang="en-US" dirty="0"/>
              <a:t>This investment requires additional information to determine allowability. Please include a clear statement of purpose that is connected to a data-supported need (as indicated in the Data Inventory) and clarify how this investment meets the intent of Title IV.</a:t>
            </a:r>
          </a:p>
          <a:p>
            <a:pPr marL="0" indent="0">
              <a:buNone/>
            </a:pPr>
            <a:endParaRPr lang="en-US" dirty="0"/>
          </a:p>
        </p:txBody>
      </p:sp>
    </p:spTree>
    <p:extLst>
      <p:ext uri="{BB962C8B-B14F-4D97-AF65-F5344CB8AC3E}">
        <p14:creationId xmlns:p14="http://schemas.microsoft.com/office/powerpoint/2010/main" val="5218682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466B6-A6EC-4FA1-8CAB-FBCAE80D0662}"/>
              </a:ext>
            </a:extLst>
          </p:cNvPr>
          <p:cNvSpPr>
            <a:spLocks noGrp="1"/>
          </p:cNvSpPr>
          <p:nvPr>
            <p:ph type="title"/>
          </p:nvPr>
        </p:nvSpPr>
        <p:spPr/>
        <p:txBody>
          <a:bodyPr/>
          <a:lstStyle/>
          <a:p>
            <a:r>
              <a:rPr lang="en-US" dirty="0"/>
              <a:t>Example Approved Revision for Title IV</a:t>
            </a:r>
          </a:p>
        </p:txBody>
      </p:sp>
      <p:sp>
        <p:nvSpPr>
          <p:cNvPr id="3" name="Text Placeholder 2">
            <a:extLst>
              <a:ext uri="{FF2B5EF4-FFF2-40B4-BE49-F238E27FC236}">
                <a16:creationId xmlns:a16="http://schemas.microsoft.com/office/drawing/2014/main" id="{21BD1F69-6813-4FEB-984C-022C0EC71F26}"/>
              </a:ext>
            </a:extLst>
          </p:cNvPr>
          <p:cNvSpPr>
            <a:spLocks noGrp="1"/>
          </p:cNvSpPr>
          <p:nvPr>
            <p:ph type="body" sz="quarter" idx="10"/>
          </p:nvPr>
        </p:nvSpPr>
        <p:spPr/>
        <p:txBody>
          <a:bodyPr/>
          <a:lstStyle/>
          <a:p>
            <a:pPr marL="0" lvl="0" indent="0">
              <a:buNone/>
            </a:pPr>
            <a:r>
              <a:rPr lang="en-US" sz="2400" dirty="0"/>
              <a:t>1) In order to continue building the capacity of staff in implementing Restorative Practices to support student growth in social-emotional learning, one consultant to provide up to 5 days professional development in trauma-informed practices for up to 25 staff.</a:t>
            </a:r>
          </a:p>
          <a:p>
            <a:pPr marL="0" lvl="0" indent="0">
              <a:buNone/>
            </a:pPr>
            <a:endParaRPr lang="en-US" sz="2400" dirty="0"/>
          </a:p>
          <a:p>
            <a:pPr marL="0" lvl="0" indent="0">
              <a:buNone/>
            </a:pPr>
            <a:r>
              <a:rPr lang="en-US" sz="2400" dirty="0"/>
              <a:t>2) In order to improve teacher effectiveness in STEM instruction and increase student engagement, teachers (up to 10) to attend 3 day training in implementing project-based learning in the classroom.</a:t>
            </a:r>
          </a:p>
          <a:p>
            <a:pPr marL="514350" lvl="0" indent="-514350">
              <a:buAutoNum type="arabicPeriod"/>
            </a:pPr>
            <a:endParaRPr lang="en-US" sz="2400" dirty="0"/>
          </a:p>
          <a:p>
            <a:pPr marL="0" lvl="0" indent="0">
              <a:buNone/>
            </a:pPr>
            <a:r>
              <a:rPr lang="en-US" sz="2400" dirty="0"/>
              <a:t>3) In order to increase opportunities for personalized learning and improve student engagement in STEM, provide subscription to online learning platform to support remote and in-person learning.</a:t>
            </a:r>
          </a:p>
        </p:txBody>
      </p:sp>
    </p:spTree>
    <p:extLst>
      <p:ext uri="{BB962C8B-B14F-4D97-AF65-F5344CB8AC3E}">
        <p14:creationId xmlns:p14="http://schemas.microsoft.com/office/powerpoint/2010/main" val="23170604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B6A4A9-922B-471B-A4D5-13BE4CDE7752}"/>
              </a:ext>
            </a:extLst>
          </p:cNvPr>
          <p:cNvSpPr>
            <a:spLocks noGrp="1"/>
          </p:cNvSpPr>
          <p:nvPr>
            <p:ph type="title"/>
          </p:nvPr>
        </p:nvSpPr>
        <p:spPr/>
        <p:txBody>
          <a:bodyPr/>
          <a:lstStyle/>
          <a:p>
            <a:r>
              <a:rPr lang="en-US" dirty="0"/>
              <a:t>CFP Application Feedback LEA Review Process: Step 1</a:t>
            </a:r>
          </a:p>
        </p:txBody>
      </p:sp>
      <p:sp>
        <p:nvSpPr>
          <p:cNvPr id="3" name="Text Placeholder 2">
            <a:extLst>
              <a:ext uri="{FF2B5EF4-FFF2-40B4-BE49-F238E27FC236}">
                <a16:creationId xmlns:a16="http://schemas.microsoft.com/office/drawing/2014/main" id="{8B2E199D-38EB-4DAC-AF54-46102B1CB7E5}"/>
              </a:ext>
            </a:extLst>
          </p:cNvPr>
          <p:cNvSpPr>
            <a:spLocks noGrp="1"/>
          </p:cNvSpPr>
          <p:nvPr>
            <p:ph type="body" sz="quarter" idx="10"/>
          </p:nvPr>
        </p:nvSpPr>
        <p:spPr>
          <a:xfrm>
            <a:off x="660400" y="1676400"/>
            <a:ext cx="10871200" cy="4343400"/>
          </a:xfrm>
        </p:spPr>
        <p:txBody>
          <a:bodyPr/>
          <a:lstStyle/>
          <a:p>
            <a:r>
              <a:rPr lang="en-US" dirty="0"/>
              <a:t>Start on GMS Select page, go to Consolidated Federal Programs, status should be "Returned for Changes" and click Review Summary</a:t>
            </a:r>
          </a:p>
          <a:p>
            <a:endParaRPr lang="en-US" dirty="0"/>
          </a:p>
        </p:txBody>
      </p:sp>
      <p:pic>
        <p:nvPicPr>
          <p:cNvPr id="4" name="Picture 3" descr="GMS Select Page Screen shot">
            <a:extLst>
              <a:ext uri="{FF2B5EF4-FFF2-40B4-BE49-F238E27FC236}">
                <a16:creationId xmlns:a16="http://schemas.microsoft.com/office/drawing/2014/main" id="{BAF0C222-F6B2-40B1-A5D2-FF17492AC2D1}"/>
              </a:ext>
            </a:extLst>
          </p:cNvPr>
          <p:cNvPicPr/>
          <p:nvPr/>
        </p:nvPicPr>
        <p:blipFill>
          <a:blip r:embed="rId2"/>
          <a:stretch>
            <a:fillRect/>
          </a:stretch>
        </p:blipFill>
        <p:spPr>
          <a:xfrm>
            <a:off x="814805" y="3280160"/>
            <a:ext cx="10562389" cy="2968240"/>
          </a:xfrm>
          <a:prstGeom prst="rect">
            <a:avLst/>
          </a:prstGeom>
        </p:spPr>
      </p:pic>
    </p:spTree>
    <p:extLst>
      <p:ext uri="{BB962C8B-B14F-4D97-AF65-F5344CB8AC3E}">
        <p14:creationId xmlns:p14="http://schemas.microsoft.com/office/powerpoint/2010/main" val="22804499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C2495-88F7-4400-BCF6-A3A6DD017BEB}"/>
              </a:ext>
            </a:extLst>
          </p:cNvPr>
          <p:cNvSpPr>
            <a:spLocks noGrp="1"/>
          </p:cNvSpPr>
          <p:nvPr>
            <p:ph type="title"/>
          </p:nvPr>
        </p:nvSpPr>
        <p:spPr/>
        <p:txBody>
          <a:bodyPr/>
          <a:lstStyle/>
          <a:p>
            <a:r>
              <a:rPr lang="en-US" dirty="0"/>
              <a:t>CFP Application Feedback LEA Review Process: Step 2</a:t>
            </a:r>
          </a:p>
        </p:txBody>
      </p:sp>
      <p:sp>
        <p:nvSpPr>
          <p:cNvPr id="3" name="Text Placeholder 2">
            <a:extLst>
              <a:ext uri="{FF2B5EF4-FFF2-40B4-BE49-F238E27FC236}">
                <a16:creationId xmlns:a16="http://schemas.microsoft.com/office/drawing/2014/main" id="{8FF87C90-F33B-4CC2-80E5-D89A2AEA4370}"/>
              </a:ext>
            </a:extLst>
          </p:cNvPr>
          <p:cNvSpPr>
            <a:spLocks noGrp="1"/>
          </p:cNvSpPr>
          <p:nvPr>
            <p:ph type="body" sz="quarter" idx="10"/>
          </p:nvPr>
        </p:nvSpPr>
        <p:spPr>
          <a:xfrm>
            <a:off x="711200" y="1600200"/>
            <a:ext cx="10871200" cy="4343400"/>
          </a:xfrm>
        </p:spPr>
        <p:txBody>
          <a:bodyPr/>
          <a:lstStyle/>
          <a:p>
            <a:r>
              <a:rPr lang="en-US" dirty="0"/>
              <a:t>On Review Summary page, select Stop 5 for program review &amp; click Review Checklist</a:t>
            </a:r>
          </a:p>
          <a:p>
            <a:endParaRPr lang="en-US" dirty="0"/>
          </a:p>
        </p:txBody>
      </p:sp>
      <p:pic>
        <p:nvPicPr>
          <p:cNvPr id="4" name="Picture 3" descr="GMS Review Summary Page Screen Shot">
            <a:extLst>
              <a:ext uri="{FF2B5EF4-FFF2-40B4-BE49-F238E27FC236}">
                <a16:creationId xmlns:a16="http://schemas.microsoft.com/office/drawing/2014/main" id="{DEDA19D9-C4F4-407B-9DB0-A694808D0AE6}"/>
              </a:ext>
            </a:extLst>
          </p:cNvPr>
          <p:cNvPicPr/>
          <p:nvPr/>
        </p:nvPicPr>
        <p:blipFill>
          <a:blip r:embed="rId3"/>
          <a:stretch>
            <a:fillRect/>
          </a:stretch>
        </p:blipFill>
        <p:spPr>
          <a:xfrm>
            <a:off x="707189" y="2743200"/>
            <a:ext cx="10972800" cy="3465513"/>
          </a:xfrm>
          <a:prstGeom prst="rect">
            <a:avLst/>
          </a:prstGeom>
        </p:spPr>
      </p:pic>
    </p:spTree>
    <p:extLst>
      <p:ext uri="{BB962C8B-B14F-4D97-AF65-F5344CB8AC3E}">
        <p14:creationId xmlns:p14="http://schemas.microsoft.com/office/powerpoint/2010/main" val="20419103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BCBE4-8213-4F89-BA1A-C9B55050B947}"/>
              </a:ext>
            </a:extLst>
          </p:cNvPr>
          <p:cNvSpPr>
            <a:spLocks noGrp="1"/>
          </p:cNvSpPr>
          <p:nvPr>
            <p:ph type="title"/>
          </p:nvPr>
        </p:nvSpPr>
        <p:spPr>
          <a:xfrm>
            <a:off x="508000" y="457200"/>
            <a:ext cx="10972800" cy="1143000"/>
          </a:xfrm>
        </p:spPr>
        <p:txBody>
          <a:bodyPr/>
          <a:lstStyle/>
          <a:p>
            <a:r>
              <a:rPr lang="en-US" dirty="0"/>
              <a:t>CFP Application Feedback LEA Review Process: Step 3</a:t>
            </a:r>
          </a:p>
        </p:txBody>
      </p:sp>
      <p:sp>
        <p:nvSpPr>
          <p:cNvPr id="3" name="Text Placeholder 2">
            <a:extLst>
              <a:ext uri="{FF2B5EF4-FFF2-40B4-BE49-F238E27FC236}">
                <a16:creationId xmlns:a16="http://schemas.microsoft.com/office/drawing/2014/main" id="{5D053139-4997-4128-96BD-10631928903F}"/>
              </a:ext>
            </a:extLst>
          </p:cNvPr>
          <p:cNvSpPr>
            <a:spLocks noGrp="1"/>
          </p:cNvSpPr>
          <p:nvPr>
            <p:ph type="body" sz="quarter" idx="10"/>
          </p:nvPr>
        </p:nvSpPr>
        <p:spPr>
          <a:xfrm>
            <a:off x="609600" y="1600200"/>
            <a:ext cx="10871200" cy="4343400"/>
          </a:xfrm>
        </p:spPr>
        <p:txBody>
          <a:bodyPr/>
          <a:lstStyle/>
          <a:p>
            <a:r>
              <a:rPr lang="en-US" dirty="0"/>
              <a:t>The Review Checklist page should appear, with 4 tabs</a:t>
            </a:r>
          </a:p>
          <a:p>
            <a:endParaRPr lang="en-US" dirty="0"/>
          </a:p>
        </p:txBody>
      </p:sp>
      <p:pic>
        <p:nvPicPr>
          <p:cNvPr id="4" name="Picture 3" descr="GMS Review Checklist Page Screen Shot">
            <a:extLst>
              <a:ext uri="{FF2B5EF4-FFF2-40B4-BE49-F238E27FC236}">
                <a16:creationId xmlns:a16="http://schemas.microsoft.com/office/drawing/2014/main" id="{7E7E4630-A4BE-41E5-8641-1A92AAE8C8C7}"/>
              </a:ext>
            </a:extLst>
          </p:cNvPr>
          <p:cNvPicPr/>
          <p:nvPr/>
        </p:nvPicPr>
        <p:blipFill>
          <a:blip r:embed="rId3"/>
          <a:stretch>
            <a:fillRect/>
          </a:stretch>
        </p:blipFill>
        <p:spPr>
          <a:xfrm>
            <a:off x="774700" y="2209800"/>
            <a:ext cx="10642600" cy="4038600"/>
          </a:xfrm>
          <a:prstGeom prst="rect">
            <a:avLst/>
          </a:prstGeom>
        </p:spPr>
      </p:pic>
    </p:spTree>
    <p:extLst>
      <p:ext uri="{BB962C8B-B14F-4D97-AF65-F5344CB8AC3E}">
        <p14:creationId xmlns:p14="http://schemas.microsoft.com/office/powerpoint/2010/main" val="33366434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1DB44-6EA7-4AD1-91A7-2CFEC381BC8E}"/>
              </a:ext>
            </a:extLst>
          </p:cNvPr>
          <p:cNvSpPr>
            <a:spLocks noGrp="1"/>
          </p:cNvSpPr>
          <p:nvPr>
            <p:ph type="title"/>
          </p:nvPr>
        </p:nvSpPr>
        <p:spPr>
          <a:xfrm>
            <a:off x="609600" y="292768"/>
            <a:ext cx="10972800" cy="1143000"/>
          </a:xfrm>
        </p:spPr>
        <p:txBody>
          <a:bodyPr/>
          <a:lstStyle/>
          <a:p>
            <a:r>
              <a:rPr lang="en-US" dirty="0"/>
              <a:t>CFP Application Feedback LEA Review Process: Step 4</a:t>
            </a:r>
          </a:p>
        </p:txBody>
      </p:sp>
      <p:sp>
        <p:nvSpPr>
          <p:cNvPr id="3" name="Text Placeholder 2">
            <a:extLst>
              <a:ext uri="{FF2B5EF4-FFF2-40B4-BE49-F238E27FC236}">
                <a16:creationId xmlns:a16="http://schemas.microsoft.com/office/drawing/2014/main" id="{D0B7AEF7-739A-4D23-8571-2F5F9253B1AF}"/>
              </a:ext>
            </a:extLst>
          </p:cNvPr>
          <p:cNvSpPr>
            <a:spLocks noGrp="1"/>
          </p:cNvSpPr>
          <p:nvPr>
            <p:ph type="body" sz="quarter" idx="10"/>
          </p:nvPr>
        </p:nvSpPr>
        <p:spPr>
          <a:xfrm>
            <a:off x="783390" y="1600200"/>
            <a:ext cx="10871200" cy="4343400"/>
          </a:xfrm>
        </p:spPr>
        <p:txBody>
          <a:bodyPr/>
          <a:lstStyle/>
          <a:p>
            <a:r>
              <a:rPr lang="en-US" dirty="0"/>
              <a:t>General Feedback Tab</a:t>
            </a:r>
          </a:p>
        </p:txBody>
      </p:sp>
      <p:pic>
        <p:nvPicPr>
          <p:cNvPr id="4" name="Picture 3" descr="GMS General Feedback Tab">
            <a:extLst>
              <a:ext uri="{FF2B5EF4-FFF2-40B4-BE49-F238E27FC236}">
                <a16:creationId xmlns:a16="http://schemas.microsoft.com/office/drawing/2014/main" id="{0A00CD82-D6AA-4B76-88B4-5166FC095046}"/>
              </a:ext>
            </a:extLst>
          </p:cNvPr>
          <p:cNvPicPr/>
          <p:nvPr/>
        </p:nvPicPr>
        <p:blipFill>
          <a:blip r:embed="rId3"/>
          <a:stretch>
            <a:fillRect/>
          </a:stretch>
        </p:blipFill>
        <p:spPr>
          <a:xfrm>
            <a:off x="747295" y="2257927"/>
            <a:ext cx="10835105" cy="3886200"/>
          </a:xfrm>
          <a:prstGeom prst="rect">
            <a:avLst/>
          </a:prstGeom>
        </p:spPr>
      </p:pic>
    </p:spTree>
    <p:extLst>
      <p:ext uri="{BB962C8B-B14F-4D97-AF65-F5344CB8AC3E}">
        <p14:creationId xmlns:p14="http://schemas.microsoft.com/office/powerpoint/2010/main" val="42549049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33CFF-D0B6-4BA3-B4A7-AEFC0A2CBF96}"/>
              </a:ext>
            </a:extLst>
          </p:cNvPr>
          <p:cNvSpPr>
            <a:spLocks noGrp="1"/>
          </p:cNvSpPr>
          <p:nvPr>
            <p:ph type="title"/>
          </p:nvPr>
        </p:nvSpPr>
        <p:spPr>
          <a:xfrm>
            <a:off x="672432" y="266700"/>
            <a:ext cx="10972800" cy="1143000"/>
          </a:xfrm>
        </p:spPr>
        <p:txBody>
          <a:bodyPr/>
          <a:lstStyle/>
          <a:p>
            <a:r>
              <a:rPr lang="en-US" dirty="0"/>
              <a:t>CFP Application Feedback LEA Review Process: Step 5</a:t>
            </a:r>
          </a:p>
        </p:txBody>
      </p:sp>
      <p:sp>
        <p:nvSpPr>
          <p:cNvPr id="3" name="Text Placeholder 2">
            <a:extLst>
              <a:ext uri="{FF2B5EF4-FFF2-40B4-BE49-F238E27FC236}">
                <a16:creationId xmlns:a16="http://schemas.microsoft.com/office/drawing/2014/main" id="{0F13195F-6E24-4B49-8CAB-4E09C48EED65}"/>
              </a:ext>
            </a:extLst>
          </p:cNvPr>
          <p:cNvSpPr>
            <a:spLocks noGrp="1"/>
          </p:cNvSpPr>
          <p:nvPr>
            <p:ph type="body" sz="quarter" idx="10"/>
          </p:nvPr>
        </p:nvSpPr>
        <p:spPr>
          <a:xfrm>
            <a:off x="704516" y="1489911"/>
            <a:ext cx="10871200" cy="4343400"/>
          </a:xfrm>
        </p:spPr>
        <p:txBody>
          <a:bodyPr/>
          <a:lstStyle/>
          <a:p>
            <a:r>
              <a:rPr lang="en-US" dirty="0"/>
              <a:t>Investment Review Tab</a:t>
            </a:r>
          </a:p>
        </p:txBody>
      </p:sp>
      <p:pic>
        <p:nvPicPr>
          <p:cNvPr id="4" name="Picture 3" descr="GMS Investment Review tab Screen shot">
            <a:extLst>
              <a:ext uri="{FF2B5EF4-FFF2-40B4-BE49-F238E27FC236}">
                <a16:creationId xmlns:a16="http://schemas.microsoft.com/office/drawing/2014/main" id="{F9025029-BF9C-47EA-91F1-11EFEB62DC69}"/>
              </a:ext>
            </a:extLst>
          </p:cNvPr>
          <p:cNvPicPr/>
          <p:nvPr/>
        </p:nvPicPr>
        <p:blipFill>
          <a:blip r:embed="rId3"/>
          <a:stretch>
            <a:fillRect/>
          </a:stretch>
        </p:blipFill>
        <p:spPr>
          <a:xfrm>
            <a:off x="762000" y="2057400"/>
            <a:ext cx="10439400" cy="4190999"/>
          </a:xfrm>
          <a:prstGeom prst="rect">
            <a:avLst/>
          </a:prstGeom>
        </p:spPr>
      </p:pic>
    </p:spTree>
    <p:extLst>
      <p:ext uri="{BB962C8B-B14F-4D97-AF65-F5344CB8AC3E}">
        <p14:creationId xmlns:p14="http://schemas.microsoft.com/office/powerpoint/2010/main" val="5594981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A87E9-5BF2-46E2-82F1-166A4BA70841}"/>
              </a:ext>
            </a:extLst>
          </p:cNvPr>
          <p:cNvSpPr>
            <a:spLocks noGrp="1"/>
          </p:cNvSpPr>
          <p:nvPr>
            <p:ph type="title"/>
          </p:nvPr>
        </p:nvSpPr>
        <p:spPr>
          <a:xfrm>
            <a:off x="557463" y="356937"/>
            <a:ext cx="10972800" cy="1143000"/>
          </a:xfrm>
        </p:spPr>
        <p:txBody>
          <a:bodyPr/>
          <a:lstStyle/>
          <a:p>
            <a:r>
              <a:rPr lang="en-US" dirty="0"/>
              <a:t>CFP Application Feedback LEA Review Process: Step 6</a:t>
            </a:r>
          </a:p>
        </p:txBody>
      </p:sp>
      <p:sp>
        <p:nvSpPr>
          <p:cNvPr id="3" name="Text Placeholder 2">
            <a:extLst>
              <a:ext uri="{FF2B5EF4-FFF2-40B4-BE49-F238E27FC236}">
                <a16:creationId xmlns:a16="http://schemas.microsoft.com/office/drawing/2014/main" id="{7D62E55C-3FEC-4D7F-95C0-29F76D341CA0}"/>
              </a:ext>
            </a:extLst>
          </p:cNvPr>
          <p:cNvSpPr>
            <a:spLocks noGrp="1"/>
          </p:cNvSpPr>
          <p:nvPr>
            <p:ph type="body" sz="quarter" idx="10"/>
          </p:nvPr>
        </p:nvSpPr>
        <p:spPr>
          <a:xfrm>
            <a:off x="735263" y="1499937"/>
            <a:ext cx="10871200" cy="4343400"/>
          </a:xfrm>
        </p:spPr>
        <p:txBody>
          <a:bodyPr/>
          <a:lstStyle/>
          <a:p>
            <a:r>
              <a:rPr lang="en-US" dirty="0"/>
              <a:t>Budget Review Tab</a:t>
            </a:r>
          </a:p>
        </p:txBody>
      </p:sp>
      <p:pic>
        <p:nvPicPr>
          <p:cNvPr id="4" name="Picture 3" descr="GMS Budget review tab screen shot">
            <a:extLst>
              <a:ext uri="{FF2B5EF4-FFF2-40B4-BE49-F238E27FC236}">
                <a16:creationId xmlns:a16="http://schemas.microsoft.com/office/drawing/2014/main" id="{BE4E6EBC-362C-4D27-8D80-F4E557C87A98}"/>
              </a:ext>
            </a:extLst>
          </p:cNvPr>
          <p:cNvPicPr/>
          <p:nvPr/>
        </p:nvPicPr>
        <p:blipFill>
          <a:blip r:embed="rId2"/>
          <a:stretch>
            <a:fillRect/>
          </a:stretch>
        </p:blipFill>
        <p:spPr>
          <a:xfrm>
            <a:off x="735263" y="2285999"/>
            <a:ext cx="10618537" cy="4034589"/>
          </a:xfrm>
          <a:prstGeom prst="rect">
            <a:avLst/>
          </a:prstGeom>
        </p:spPr>
      </p:pic>
    </p:spTree>
    <p:extLst>
      <p:ext uri="{BB962C8B-B14F-4D97-AF65-F5344CB8AC3E}">
        <p14:creationId xmlns:p14="http://schemas.microsoft.com/office/powerpoint/2010/main" val="3492781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F1D32-9A31-4DD3-81F6-48185C261A9D}"/>
              </a:ext>
            </a:extLst>
          </p:cNvPr>
          <p:cNvSpPr>
            <a:spLocks noGrp="1"/>
          </p:cNvSpPr>
          <p:nvPr>
            <p:ph type="title"/>
          </p:nvPr>
        </p:nvSpPr>
        <p:spPr/>
        <p:txBody>
          <a:bodyPr/>
          <a:lstStyle/>
          <a:p>
            <a:r>
              <a:rPr lang="en-US" dirty="0"/>
              <a:t>Virtual Conference Reminder </a:t>
            </a:r>
          </a:p>
        </p:txBody>
      </p:sp>
      <p:sp>
        <p:nvSpPr>
          <p:cNvPr id="3" name="Text Placeholder 2">
            <a:extLst>
              <a:ext uri="{FF2B5EF4-FFF2-40B4-BE49-F238E27FC236}">
                <a16:creationId xmlns:a16="http://schemas.microsoft.com/office/drawing/2014/main" id="{03D48BC6-C50C-4A57-B5CB-682D71E94B4F}"/>
              </a:ext>
            </a:extLst>
          </p:cNvPr>
          <p:cNvSpPr>
            <a:spLocks noGrp="1"/>
          </p:cNvSpPr>
          <p:nvPr>
            <p:ph type="body" sz="quarter" idx="10"/>
          </p:nvPr>
        </p:nvSpPr>
        <p:spPr/>
        <p:txBody>
          <a:bodyPr/>
          <a:lstStyle/>
          <a:p>
            <a:r>
              <a:rPr lang="en-US" dirty="0"/>
              <a:t>You have conference resources available online:</a:t>
            </a:r>
          </a:p>
          <a:p>
            <a:pPr marL="0" indent="0">
              <a:buNone/>
            </a:pPr>
            <a:r>
              <a:rPr lang="en-US" sz="2000" b="1" dirty="0">
                <a:hlinkClick r:id="rId2"/>
              </a:rPr>
              <a:t>*Consolidated Federal Programs | Agency of Education (vermont.gov)</a:t>
            </a:r>
            <a:endParaRPr lang="en-US" sz="2000" b="1" dirty="0"/>
          </a:p>
          <a:p>
            <a:r>
              <a:rPr lang="en-US" sz="1600" u="sng" dirty="0">
                <a:hlinkClick r:id="rId3"/>
              </a:rPr>
              <a:t>CFP What's New? PowerPoint</a:t>
            </a:r>
            <a:endParaRPr lang="en-US" sz="1600" dirty="0"/>
          </a:p>
          <a:p>
            <a:r>
              <a:rPr lang="en-US" sz="1600" u="sng" dirty="0">
                <a:hlinkClick r:id="rId4"/>
              </a:rPr>
              <a:t>Webinar Recording- FY22 CFP Application Walkthrough</a:t>
            </a:r>
            <a:endParaRPr lang="en-US" sz="1600" dirty="0"/>
          </a:p>
          <a:p>
            <a:r>
              <a:rPr lang="en-US" sz="1600" u="sng" dirty="0">
                <a:hlinkClick r:id="rId5"/>
              </a:rPr>
              <a:t>CFP Transfer of Funds Notice Form</a:t>
            </a:r>
            <a:endParaRPr lang="en-US" sz="1600" u="sng" dirty="0"/>
          </a:p>
          <a:p>
            <a:r>
              <a:rPr lang="en-US" sz="1600" u="sng" dirty="0">
                <a:hlinkClick r:id="rId6"/>
              </a:rPr>
              <a:t>Title I: Three Fiscal Requirements PowerPoint</a:t>
            </a:r>
            <a:endParaRPr lang="en-US" sz="1600" dirty="0"/>
          </a:p>
          <a:p>
            <a:r>
              <a:rPr lang="en-US" sz="1600" u="sng" dirty="0">
                <a:hlinkClick r:id="rId7"/>
              </a:rPr>
              <a:t>Title I Fiscal Guide Non-Regulatory Guidance</a:t>
            </a:r>
            <a:r>
              <a:rPr lang="en-US" sz="1600" dirty="0"/>
              <a:t> </a:t>
            </a:r>
          </a:p>
          <a:p>
            <a:r>
              <a:rPr lang="en-US" sz="1600" u="sng" dirty="0">
                <a:hlinkClick r:id="rId8"/>
              </a:rPr>
              <a:t>Supplement Not Supplant Under Title I, Part A Non-Regulatory Informational Document June 2019</a:t>
            </a:r>
            <a:endParaRPr lang="en-US" sz="1600" dirty="0"/>
          </a:p>
          <a:p>
            <a:r>
              <a:rPr lang="en-US" sz="1600" u="sng" dirty="0">
                <a:hlinkClick r:id="rId9"/>
              </a:rPr>
              <a:t>Memo: Title I Part A Supplement Not Supplant</a:t>
            </a:r>
            <a:endParaRPr lang="en-US" sz="1600" u="sng" dirty="0"/>
          </a:p>
          <a:p>
            <a:r>
              <a:rPr lang="en-US" sz="1600" u="sng" dirty="0">
                <a:hlinkClick r:id="rId10"/>
              </a:rPr>
              <a:t>Leveraging Title IIA PowerPoint</a:t>
            </a:r>
            <a:endParaRPr lang="en-US" sz="1600" dirty="0"/>
          </a:p>
          <a:p>
            <a:r>
              <a:rPr lang="en-US" sz="1600" u="sng" dirty="0">
                <a:hlinkClick r:id="rId11"/>
              </a:rPr>
              <a:t>CFP Monitoring PowerPoint</a:t>
            </a:r>
            <a:endParaRPr lang="en-US" sz="1600" dirty="0"/>
          </a:p>
          <a:p>
            <a:r>
              <a:rPr lang="en-US" sz="1600" u="sng" dirty="0">
                <a:hlinkClick r:id="rId12"/>
              </a:rPr>
              <a:t>CFP Comprehensive Monitoring Document</a:t>
            </a:r>
            <a:endParaRPr lang="en-US" sz="1600" dirty="0"/>
          </a:p>
          <a:p>
            <a:r>
              <a:rPr lang="en-US" sz="1600" u="sng" dirty="0">
                <a:hlinkClick r:id="rId13"/>
              </a:rPr>
              <a:t>CFP Pre-Monitoring Documents to Submit to AOE</a:t>
            </a:r>
            <a:endParaRPr lang="en-US" sz="1600" u="sng" dirty="0"/>
          </a:p>
          <a:p>
            <a:r>
              <a:rPr lang="en-US" sz="1600" u="sng" dirty="0">
                <a:hlinkClick r:id="rId14"/>
              </a:rPr>
              <a:t>CFP Spending PowerPoint</a:t>
            </a:r>
            <a:endParaRPr lang="en-US" sz="1600" dirty="0"/>
          </a:p>
          <a:p>
            <a:endParaRPr lang="en-US" sz="1800" dirty="0"/>
          </a:p>
          <a:p>
            <a:endParaRPr lang="en-US" sz="1800" dirty="0"/>
          </a:p>
          <a:p>
            <a:endParaRPr lang="en-US" sz="1800" dirty="0"/>
          </a:p>
          <a:p>
            <a:endParaRPr lang="en-US" dirty="0"/>
          </a:p>
        </p:txBody>
      </p:sp>
    </p:spTree>
    <p:extLst>
      <p:ext uri="{BB962C8B-B14F-4D97-AF65-F5344CB8AC3E}">
        <p14:creationId xmlns:p14="http://schemas.microsoft.com/office/powerpoint/2010/main" val="36848042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1027D-9694-4248-8F84-F6D6C222C90B}"/>
              </a:ext>
            </a:extLst>
          </p:cNvPr>
          <p:cNvSpPr>
            <a:spLocks noGrp="1"/>
          </p:cNvSpPr>
          <p:nvPr>
            <p:ph type="title"/>
          </p:nvPr>
        </p:nvSpPr>
        <p:spPr>
          <a:xfrm>
            <a:off x="609600" y="228600"/>
            <a:ext cx="10972800" cy="1143000"/>
          </a:xfrm>
        </p:spPr>
        <p:txBody>
          <a:bodyPr/>
          <a:lstStyle/>
          <a:p>
            <a:r>
              <a:rPr lang="en-US" dirty="0"/>
              <a:t>Roadmap to Application Feedback Checklist</a:t>
            </a:r>
          </a:p>
        </p:txBody>
      </p:sp>
      <p:sp>
        <p:nvSpPr>
          <p:cNvPr id="3" name="Text Placeholder 2">
            <a:extLst>
              <a:ext uri="{FF2B5EF4-FFF2-40B4-BE49-F238E27FC236}">
                <a16:creationId xmlns:a16="http://schemas.microsoft.com/office/drawing/2014/main" id="{729894CF-EB29-48E3-8553-4DC9E996FAC3}"/>
              </a:ext>
            </a:extLst>
          </p:cNvPr>
          <p:cNvSpPr>
            <a:spLocks noGrp="1"/>
          </p:cNvSpPr>
          <p:nvPr>
            <p:ph type="body" sz="quarter" idx="10"/>
          </p:nvPr>
        </p:nvSpPr>
        <p:spPr>
          <a:xfrm>
            <a:off x="609600" y="1600200"/>
            <a:ext cx="10684043" cy="5616759"/>
          </a:xfrm>
        </p:spPr>
        <p:txBody>
          <a:bodyPr/>
          <a:lstStyle/>
          <a:p>
            <a:pPr>
              <a:buFont typeface="Wingdings" panose="05000000000000000000" pitchFamily="2" charset="2"/>
              <a:buChar char="q"/>
            </a:pPr>
            <a:r>
              <a:rPr lang="en-US" sz="2800" dirty="0"/>
              <a:t>Complete LEA Review Process Steps 1-6</a:t>
            </a:r>
          </a:p>
          <a:p>
            <a:pPr>
              <a:buFont typeface="Wingdings" panose="05000000000000000000" pitchFamily="2" charset="2"/>
              <a:buChar char="q"/>
            </a:pPr>
            <a:r>
              <a:rPr lang="en-US" sz="2800" dirty="0"/>
              <a:t>Create To Do List or Checklist for all Investment and Budget areas needing Revisions &amp; confirm that all feedback listed has been addressed</a:t>
            </a:r>
          </a:p>
          <a:p>
            <a:pPr>
              <a:buFont typeface="Wingdings" panose="05000000000000000000" pitchFamily="2" charset="2"/>
              <a:buChar char="q"/>
            </a:pPr>
            <a:r>
              <a:rPr lang="en-US" sz="2800" dirty="0"/>
              <a:t>Review needed changes with Business Manager &amp; confirm codes</a:t>
            </a:r>
          </a:p>
          <a:p>
            <a:pPr>
              <a:buFont typeface="Wingdings" panose="05000000000000000000" pitchFamily="2" charset="2"/>
              <a:buChar char="q"/>
            </a:pPr>
            <a:r>
              <a:rPr lang="en-US" sz="2800" dirty="0"/>
              <a:t>Reach out to dedicated AOE program staff for clarification or feedback questions as needed (prior to submission)</a:t>
            </a:r>
          </a:p>
          <a:p>
            <a:pPr>
              <a:buFont typeface="Wingdings" panose="05000000000000000000" pitchFamily="2" charset="2"/>
              <a:buChar char="q"/>
            </a:pPr>
            <a:r>
              <a:rPr lang="en-US" sz="2800" dirty="0"/>
              <a:t>Double Check you have saved (scroll to top of page to confirm no error message in red) &amp; submit</a:t>
            </a:r>
          </a:p>
        </p:txBody>
      </p:sp>
    </p:spTree>
    <p:extLst>
      <p:ext uri="{BB962C8B-B14F-4D97-AF65-F5344CB8AC3E}">
        <p14:creationId xmlns:p14="http://schemas.microsoft.com/office/powerpoint/2010/main" val="42899010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7ADE56-6593-4C77-865C-690FDDD4D8E4}"/>
              </a:ext>
            </a:extLst>
          </p:cNvPr>
          <p:cNvSpPr>
            <a:spLocks noGrp="1"/>
          </p:cNvSpPr>
          <p:nvPr>
            <p:ph type="title"/>
          </p:nvPr>
        </p:nvSpPr>
        <p:spPr>
          <a:xfrm>
            <a:off x="609600" y="304800"/>
            <a:ext cx="10972800" cy="1143000"/>
          </a:xfrm>
        </p:spPr>
        <p:txBody>
          <a:bodyPr/>
          <a:lstStyle/>
          <a:p>
            <a:r>
              <a:rPr lang="en-US" dirty="0"/>
              <a:t>Program Specific AOE Staff Emails</a:t>
            </a:r>
          </a:p>
        </p:txBody>
      </p:sp>
      <p:graphicFrame>
        <p:nvGraphicFramePr>
          <p:cNvPr id="4" name="Table 4">
            <a:extLst>
              <a:ext uri="{FF2B5EF4-FFF2-40B4-BE49-F238E27FC236}">
                <a16:creationId xmlns:a16="http://schemas.microsoft.com/office/drawing/2014/main" id="{452ADD26-A406-4A65-80BF-B3F8764021AB}"/>
              </a:ext>
            </a:extLst>
          </p:cNvPr>
          <p:cNvGraphicFramePr>
            <a:graphicFrameLocks noGrp="1"/>
          </p:cNvGraphicFramePr>
          <p:nvPr>
            <p:extLst>
              <p:ext uri="{D42A27DB-BD31-4B8C-83A1-F6EECF244321}">
                <p14:modId xmlns:p14="http://schemas.microsoft.com/office/powerpoint/2010/main" val="3885467302"/>
              </p:ext>
            </p:extLst>
          </p:nvPr>
        </p:nvGraphicFramePr>
        <p:xfrm>
          <a:off x="990600" y="1600200"/>
          <a:ext cx="10363199" cy="4695471"/>
        </p:xfrm>
        <a:graphic>
          <a:graphicData uri="http://schemas.openxmlformats.org/drawingml/2006/table">
            <a:tbl>
              <a:tblPr firstRow="1" bandRow="1">
                <a:tableStyleId>{5C22544A-7EE6-4342-B048-85BDC9FD1C3A}</a:tableStyleId>
              </a:tblPr>
              <a:tblGrid>
                <a:gridCol w="1956999">
                  <a:extLst>
                    <a:ext uri="{9D8B030D-6E8A-4147-A177-3AD203B41FA5}">
                      <a16:colId xmlns:a16="http://schemas.microsoft.com/office/drawing/2014/main" val="959993439"/>
                    </a:ext>
                  </a:extLst>
                </a:gridCol>
                <a:gridCol w="5203838">
                  <a:extLst>
                    <a:ext uri="{9D8B030D-6E8A-4147-A177-3AD203B41FA5}">
                      <a16:colId xmlns:a16="http://schemas.microsoft.com/office/drawing/2014/main" val="3474030020"/>
                    </a:ext>
                  </a:extLst>
                </a:gridCol>
                <a:gridCol w="3202362">
                  <a:extLst>
                    <a:ext uri="{9D8B030D-6E8A-4147-A177-3AD203B41FA5}">
                      <a16:colId xmlns:a16="http://schemas.microsoft.com/office/drawing/2014/main" val="626651131"/>
                    </a:ext>
                  </a:extLst>
                </a:gridCol>
              </a:tblGrid>
              <a:tr h="380651">
                <a:tc>
                  <a:txBody>
                    <a:bodyPr/>
                    <a:lstStyle/>
                    <a:p>
                      <a:r>
                        <a:rPr lang="en-US" dirty="0"/>
                        <a:t>Name</a:t>
                      </a:r>
                    </a:p>
                  </a:txBody>
                  <a:tcPr>
                    <a:lnB w="12700" cap="flat" cmpd="sng" algn="ctr">
                      <a:solidFill>
                        <a:schemeClr val="tx1"/>
                      </a:solidFill>
                      <a:prstDash val="solid"/>
                      <a:round/>
                      <a:headEnd type="none" w="med" len="med"/>
                      <a:tailEnd type="none" w="med" len="med"/>
                    </a:lnB>
                  </a:tcPr>
                </a:tc>
                <a:tc>
                  <a:txBody>
                    <a:bodyPr/>
                    <a:lstStyle/>
                    <a:p>
                      <a:r>
                        <a:rPr lang="en-US" dirty="0"/>
                        <a:t>Title</a:t>
                      </a:r>
                    </a:p>
                  </a:txBody>
                  <a:tcPr>
                    <a:lnB w="12700" cap="flat" cmpd="sng" algn="ctr">
                      <a:solidFill>
                        <a:schemeClr val="tx1"/>
                      </a:solidFill>
                      <a:prstDash val="solid"/>
                      <a:round/>
                      <a:headEnd type="none" w="med" len="med"/>
                      <a:tailEnd type="none" w="med" len="med"/>
                    </a:lnB>
                  </a:tcPr>
                </a:tc>
                <a:tc>
                  <a:txBody>
                    <a:bodyPr/>
                    <a:lstStyle/>
                    <a:p>
                      <a:r>
                        <a:rPr lang="en-US" dirty="0"/>
                        <a:t>Email</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62263313"/>
                  </a:ext>
                </a:extLst>
              </a:tr>
              <a:tr h="602698">
                <a:tc>
                  <a:txBody>
                    <a:bodyPr/>
                    <a:lstStyle/>
                    <a:p>
                      <a:r>
                        <a:rPr lang="en-US" sz="1600" b="1" i="0" dirty="0"/>
                        <a:t>Jesse Roy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0" kern="1200" dirty="0">
                          <a:solidFill>
                            <a:schemeClr val="dk1"/>
                          </a:solidFill>
                          <a:effectLst/>
                          <a:latin typeface="+mn-lt"/>
                          <a:ea typeface="+mn-ea"/>
                          <a:cs typeface="+mn-cs"/>
                        </a:rPr>
                        <a:t>Assistant Division Director, FESP</a:t>
                      </a:r>
                      <a:endParaRPr lang="en-US" sz="1600" b="1"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1" i="0" dirty="0">
                          <a:hlinkClick r:id="rId2"/>
                        </a:rPr>
                        <a:t>Jesse.Roy@vermont.gov</a:t>
                      </a:r>
                      <a:endParaRPr lang="en-US" sz="1600" b="1" i="0" dirty="0"/>
                    </a:p>
                    <a:p>
                      <a:endParaRPr lang="en-US" sz="1600" b="1"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19670975"/>
                  </a:ext>
                </a:extLst>
              </a:tr>
              <a:tr h="602698">
                <a:tc>
                  <a:txBody>
                    <a:bodyPr/>
                    <a:lstStyle/>
                    <a:p>
                      <a:r>
                        <a:rPr lang="en-US" sz="1600" b="1" i="0" dirty="0"/>
                        <a:t>Karen Abbott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1" i="0" kern="1200" dirty="0">
                          <a:solidFill>
                            <a:schemeClr val="dk1"/>
                          </a:solidFill>
                          <a:effectLst/>
                          <a:latin typeface="+mn-lt"/>
                          <a:ea typeface="+mn-ea"/>
                          <a:cs typeface="+mn-cs"/>
                        </a:rPr>
                        <a:t>CFP Grant Programs Manager</a:t>
                      </a:r>
                      <a:endParaRPr lang="en-US" sz="1600" b="1"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1" i="0" dirty="0">
                          <a:hlinkClick r:id="rId3"/>
                        </a:rPr>
                        <a:t>Karen.Abbott@vermont.gov</a:t>
                      </a:r>
                      <a:endParaRPr lang="en-US" sz="1600" b="1" i="0" dirty="0"/>
                    </a:p>
                    <a:p>
                      <a:endParaRPr lang="en-US" sz="1600" b="1"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4427878"/>
                  </a:ext>
                </a:extLst>
              </a:tr>
              <a:tr h="602698">
                <a:tc>
                  <a:txBody>
                    <a:bodyPr/>
                    <a:lstStyle/>
                    <a:p>
                      <a:r>
                        <a:rPr lang="en-US" sz="1600" b="1" i="0" dirty="0"/>
                        <a:t>Kristine Seipel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1" i="0" kern="1200" dirty="0">
                          <a:solidFill>
                            <a:schemeClr val="dk1"/>
                          </a:solidFill>
                          <a:effectLst/>
                          <a:latin typeface="+mn-lt"/>
                          <a:ea typeface="+mn-ea"/>
                          <a:cs typeface="+mn-cs"/>
                        </a:rPr>
                        <a:t>State Title I Director</a:t>
                      </a:r>
                      <a:endParaRPr lang="en-US" sz="1600" b="1"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1" i="0" dirty="0">
                          <a:hlinkClick r:id="rId4"/>
                        </a:rPr>
                        <a:t>Kristine.Seipel@vermont.gov</a:t>
                      </a:r>
                      <a:endParaRPr lang="en-US" sz="1600" b="1" i="0" dirty="0"/>
                    </a:p>
                    <a:p>
                      <a:endParaRPr lang="en-US" sz="1600" b="1"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76547987"/>
                  </a:ext>
                </a:extLst>
              </a:tr>
              <a:tr h="698632">
                <a:tc>
                  <a:txBody>
                    <a:bodyPr/>
                    <a:lstStyle/>
                    <a:p>
                      <a:r>
                        <a:rPr lang="en-US" sz="1600" b="1" i="0" dirty="0"/>
                        <a:t>Katy Preston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0" kern="1200" dirty="0">
                          <a:solidFill>
                            <a:schemeClr val="dk1"/>
                          </a:solidFill>
                          <a:effectLst/>
                          <a:latin typeface="+mn-lt"/>
                          <a:ea typeface="+mn-ea"/>
                          <a:cs typeface="+mn-cs"/>
                        </a:rPr>
                        <a:t>Title IV Director and State Coordinator for Homeless Education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1" i="0" dirty="0">
                          <a:hlinkClick r:id="rId5"/>
                        </a:rPr>
                        <a:t>Katy.Preston@vermont.gov</a:t>
                      </a:r>
                      <a:endParaRPr lang="en-US" sz="1600" b="1" i="0" dirty="0"/>
                    </a:p>
                    <a:p>
                      <a:endParaRPr lang="en-US" sz="1600" b="1"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0854015"/>
                  </a:ext>
                </a:extLst>
              </a:tr>
              <a:tr h="602698">
                <a:tc>
                  <a:txBody>
                    <a:bodyPr/>
                    <a:lstStyle/>
                    <a:p>
                      <a:r>
                        <a:rPr lang="en-US" sz="1600" b="1" i="0" dirty="0"/>
                        <a:t>Megan Kinlock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0" kern="1200" dirty="0">
                          <a:solidFill>
                            <a:schemeClr val="dk1"/>
                          </a:solidFill>
                          <a:effectLst/>
                          <a:latin typeface="+mn-lt"/>
                          <a:ea typeface="+mn-ea"/>
                          <a:cs typeface="+mn-cs"/>
                        </a:rPr>
                        <a:t>Title II &amp; Migrant Education Director</a:t>
                      </a:r>
                    </a:p>
                    <a:p>
                      <a:endParaRPr lang="en-US" sz="1600" b="1"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1" i="0" dirty="0">
                          <a:hlinkClick r:id="rId6"/>
                        </a:rPr>
                        <a:t>Megan.Kinlock@vermont.gov</a:t>
                      </a:r>
                      <a:endParaRPr lang="en-US" sz="1600" b="1" i="0" dirty="0"/>
                    </a:p>
                    <a:p>
                      <a:endParaRPr lang="en-US" sz="1600" b="1"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66660557"/>
                  </a:ext>
                </a:extLst>
              </a:tr>
              <a:tr h="602698">
                <a:tc>
                  <a:txBody>
                    <a:bodyPr/>
                    <a:lstStyle/>
                    <a:p>
                      <a:r>
                        <a:rPr lang="en-US" sz="1600" b="1" i="0" dirty="0"/>
                        <a:t>James McCobb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i="0" kern="1200" dirty="0">
                          <a:solidFill>
                            <a:schemeClr val="dk1"/>
                          </a:solidFill>
                          <a:effectLst/>
                          <a:latin typeface="+mn-lt"/>
                          <a:ea typeface="+mn-ea"/>
                          <a:cs typeface="+mn-cs"/>
                        </a:rPr>
                        <a:t>Title III/EL Program Director</a:t>
                      </a:r>
                    </a:p>
                    <a:p>
                      <a:endParaRPr lang="en-US" sz="1600" b="1"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1" i="0" dirty="0">
                          <a:hlinkClick r:id="rId7"/>
                        </a:rPr>
                        <a:t>James.McCobb@vermont.gov</a:t>
                      </a:r>
                      <a:r>
                        <a:rPr lang="en-US" sz="1600" b="1" i="0" dirty="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63921578"/>
                  </a:ext>
                </a:extLst>
              </a:tr>
              <a:tr h="602698">
                <a:tc>
                  <a:txBody>
                    <a:bodyPr/>
                    <a:lstStyle/>
                    <a:p>
                      <a:r>
                        <a:rPr lang="en-US" sz="1600" b="1" i="0" dirty="0"/>
                        <a:t>Amber Graves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1" i="0" dirty="0"/>
                        <a:t>Title I Education Consultant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1" i="0" dirty="0">
                          <a:hlinkClick r:id="rId8"/>
                        </a:rPr>
                        <a:t>Amber.Graves@vermont.gov</a:t>
                      </a:r>
                      <a:endParaRPr lang="en-US" sz="1600" b="1" i="0" dirty="0"/>
                    </a:p>
                    <a:p>
                      <a:endParaRPr lang="en-US" sz="1600" b="1" i="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272247"/>
                  </a:ext>
                </a:extLst>
              </a:tr>
            </a:tbl>
          </a:graphicData>
        </a:graphic>
      </p:graphicFrame>
    </p:spTree>
    <p:extLst>
      <p:ext uri="{BB962C8B-B14F-4D97-AF65-F5344CB8AC3E}">
        <p14:creationId xmlns:p14="http://schemas.microsoft.com/office/powerpoint/2010/main" val="15400147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2B475-3149-4CF0-B3A6-21376A901F89}"/>
              </a:ext>
            </a:extLst>
          </p:cNvPr>
          <p:cNvSpPr>
            <a:spLocks noGrp="1"/>
          </p:cNvSpPr>
          <p:nvPr>
            <p:ph type="title"/>
          </p:nvPr>
        </p:nvSpPr>
        <p:spPr>
          <a:xfrm>
            <a:off x="609600" y="304800"/>
            <a:ext cx="10972800" cy="1143000"/>
          </a:xfrm>
        </p:spPr>
        <p:txBody>
          <a:bodyPr/>
          <a:lstStyle/>
          <a:p>
            <a:r>
              <a:rPr lang="en-US" dirty="0"/>
              <a:t>Helpful Tips &amp; Efficiency Suggestions</a:t>
            </a:r>
          </a:p>
        </p:txBody>
      </p:sp>
      <p:sp>
        <p:nvSpPr>
          <p:cNvPr id="3" name="Text Placeholder 2">
            <a:extLst>
              <a:ext uri="{FF2B5EF4-FFF2-40B4-BE49-F238E27FC236}">
                <a16:creationId xmlns:a16="http://schemas.microsoft.com/office/drawing/2014/main" id="{E7A23B07-9619-4D56-9DC1-9BCD2D1C0B19}"/>
              </a:ext>
            </a:extLst>
          </p:cNvPr>
          <p:cNvSpPr>
            <a:spLocks noGrp="1"/>
          </p:cNvSpPr>
          <p:nvPr>
            <p:ph type="body" sz="quarter" idx="10"/>
          </p:nvPr>
        </p:nvSpPr>
        <p:spPr>
          <a:xfrm>
            <a:off x="609600" y="1638300"/>
            <a:ext cx="10591800" cy="4914900"/>
          </a:xfrm>
        </p:spPr>
        <p:txBody>
          <a:bodyPr/>
          <a:lstStyle/>
          <a:p>
            <a:r>
              <a:rPr lang="en-US" dirty="0"/>
              <a:t>Make sure all Title budgets have a zero balance remaining </a:t>
            </a:r>
          </a:p>
          <a:p>
            <a:r>
              <a:rPr lang="en-US" dirty="0"/>
              <a:t>FTE needs to match remaining time in the year (instructions on investment upload page for calculation)</a:t>
            </a:r>
          </a:p>
          <a:p>
            <a:r>
              <a:rPr lang="en-US" dirty="0"/>
              <a:t>Make sure to review all changes with your business manager prior to submission to verify object and function codes (this helps avoid disallowed costs)</a:t>
            </a:r>
          </a:p>
          <a:p>
            <a:endParaRPr lang="en-US" dirty="0"/>
          </a:p>
        </p:txBody>
      </p:sp>
    </p:spTree>
    <p:extLst>
      <p:ext uri="{BB962C8B-B14F-4D97-AF65-F5344CB8AC3E}">
        <p14:creationId xmlns:p14="http://schemas.microsoft.com/office/powerpoint/2010/main" val="41929056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30BFB-3557-4545-82D6-09084E5D04DE}"/>
              </a:ext>
            </a:extLst>
          </p:cNvPr>
          <p:cNvSpPr>
            <a:spLocks noGrp="1"/>
          </p:cNvSpPr>
          <p:nvPr>
            <p:ph type="title"/>
          </p:nvPr>
        </p:nvSpPr>
        <p:spPr/>
        <p:txBody>
          <a:bodyPr/>
          <a:lstStyle/>
          <a:p>
            <a:r>
              <a:rPr lang="en-US" dirty="0"/>
              <a:t>Questions?</a:t>
            </a:r>
          </a:p>
        </p:txBody>
      </p:sp>
      <p:pic>
        <p:nvPicPr>
          <p:cNvPr id="6" name="Picture 2" descr="Double Question Mark transparent PNG - StickPNG">
            <a:extLst>
              <a:ext uri="{FF2B5EF4-FFF2-40B4-BE49-F238E27FC236}">
                <a16:creationId xmlns:a16="http://schemas.microsoft.com/office/drawing/2014/main" id="{B5623DF7-7E03-4513-807E-4B2287D176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62400" y="1752600"/>
            <a:ext cx="3876675" cy="3876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2418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973D2-92EE-4A88-865C-0195F8E6F7BD}"/>
              </a:ext>
            </a:extLst>
          </p:cNvPr>
          <p:cNvSpPr>
            <a:spLocks noGrp="1"/>
          </p:cNvSpPr>
          <p:nvPr>
            <p:ph type="title"/>
          </p:nvPr>
        </p:nvSpPr>
        <p:spPr>
          <a:xfrm>
            <a:off x="609600" y="304800"/>
            <a:ext cx="10972800" cy="1143000"/>
          </a:xfrm>
        </p:spPr>
        <p:txBody>
          <a:bodyPr/>
          <a:lstStyle/>
          <a:p>
            <a:r>
              <a:rPr lang="en-US" dirty="0"/>
              <a:t>Today’s Agenda </a:t>
            </a:r>
          </a:p>
        </p:txBody>
      </p:sp>
      <p:sp>
        <p:nvSpPr>
          <p:cNvPr id="3" name="Text Placeholder 2">
            <a:extLst>
              <a:ext uri="{FF2B5EF4-FFF2-40B4-BE49-F238E27FC236}">
                <a16:creationId xmlns:a16="http://schemas.microsoft.com/office/drawing/2014/main" id="{72ABF759-83BA-4C13-B9C0-056D911EE764}"/>
              </a:ext>
            </a:extLst>
          </p:cNvPr>
          <p:cNvSpPr>
            <a:spLocks noGrp="1"/>
          </p:cNvSpPr>
          <p:nvPr>
            <p:ph type="body" sz="quarter" idx="10"/>
          </p:nvPr>
        </p:nvSpPr>
        <p:spPr>
          <a:xfrm>
            <a:off x="733926" y="1143000"/>
            <a:ext cx="10820400" cy="5181600"/>
          </a:xfrm>
        </p:spPr>
        <p:txBody>
          <a:bodyPr/>
          <a:lstStyle/>
          <a:p>
            <a:r>
              <a:rPr lang="en-US" dirty="0"/>
              <a:t>Top Return Reasons: General, Budget, Title IA, Title IIA, Title IV</a:t>
            </a:r>
          </a:p>
          <a:p>
            <a:r>
              <a:rPr lang="en-US" dirty="0"/>
              <a:t>Examples of: Returned Investments, AOE Feedback &amp; Approvable Revision Options</a:t>
            </a:r>
          </a:p>
          <a:p>
            <a:r>
              <a:rPr lang="en-US" dirty="0"/>
              <a:t>Process Steps</a:t>
            </a:r>
          </a:p>
          <a:p>
            <a:r>
              <a:rPr lang="en-US" dirty="0"/>
              <a:t>Roadmap Checklist</a:t>
            </a:r>
          </a:p>
          <a:p>
            <a:r>
              <a:rPr lang="en-US" dirty="0"/>
              <a:t>Helpful Tips </a:t>
            </a:r>
          </a:p>
          <a:p>
            <a:r>
              <a:rPr lang="en-US" dirty="0"/>
              <a:t>Questions &amp; Answers </a:t>
            </a:r>
          </a:p>
        </p:txBody>
      </p:sp>
    </p:spTree>
    <p:extLst>
      <p:ext uri="{BB962C8B-B14F-4D97-AF65-F5344CB8AC3E}">
        <p14:creationId xmlns:p14="http://schemas.microsoft.com/office/powerpoint/2010/main" val="27340030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9AFB2E-AC07-4ACA-BB9C-E34B9DFA86A5}"/>
              </a:ext>
            </a:extLst>
          </p:cNvPr>
          <p:cNvSpPr>
            <a:spLocks noGrp="1"/>
          </p:cNvSpPr>
          <p:nvPr>
            <p:ph type="title"/>
          </p:nvPr>
        </p:nvSpPr>
        <p:spPr>
          <a:xfrm>
            <a:off x="609600" y="266700"/>
            <a:ext cx="10972800" cy="1143000"/>
          </a:xfrm>
        </p:spPr>
        <p:txBody>
          <a:bodyPr/>
          <a:lstStyle/>
          <a:p>
            <a:r>
              <a:rPr lang="en-US" dirty="0"/>
              <a:t>Top Return Reasons General </a:t>
            </a:r>
          </a:p>
        </p:txBody>
      </p:sp>
      <p:sp>
        <p:nvSpPr>
          <p:cNvPr id="3" name="Text Placeholder 2">
            <a:extLst>
              <a:ext uri="{FF2B5EF4-FFF2-40B4-BE49-F238E27FC236}">
                <a16:creationId xmlns:a16="http://schemas.microsoft.com/office/drawing/2014/main" id="{C1C00AE2-746F-400F-A6F7-B8E6078D4E88}"/>
              </a:ext>
            </a:extLst>
          </p:cNvPr>
          <p:cNvSpPr>
            <a:spLocks noGrp="1"/>
          </p:cNvSpPr>
          <p:nvPr>
            <p:ph type="body" sz="quarter" idx="10"/>
          </p:nvPr>
        </p:nvSpPr>
        <p:spPr>
          <a:xfrm>
            <a:off x="653716" y="1219200"/>
            <a:ext cx="10896600" cy="5638800"/>
          </a:xfrm>
        </p:spPr>
        <p:txBody>
          <a:bodyPr/>
          <a:lstStyle/>
          <a:p>
            <a:r>
              <a:rPr lang="en-US" dirty="0"/>
              <a:t>#1 Not responding to all feedback in previous round</a:t>
            </a:r>
          </a:p>
          <a:p>
            <a:r>
              <a:rPr lang="en-US" dirty="0"/>
              <a:t>Not providing within the investment description evidence-based activities, strategies, and/or types of interventions that may be used during intervention/instruction. </a:t>
            </a:r>
          </a:p>
          <a:p>
            <a:r>
              <a:rPr lang="en-US" dirty="0"/>
              <a:t>Unclear if the position listed is BCO or Salary</a:t>
            </a:r>
          </a:p>
          <a:p>
            <a:r>
              <a:rPr lang="en-US" dirty="0"/>
              <a:t>Unclear purpose statement or no purpose statement; how does the strategy meet the intent of Title? </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6058753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A19D9-838A-4481-9FD0-976BD09623DB}"/>
              </a:ext>
            </a:extLst>
          </p:cNvPr>
          <p:cNvSpPr>
            <a:spLocks noGrp="1"/>
          </p:cNvSpPr>
          <p:nvPr>
            <p:ph type="title"/>
          </p:nvPr>
        </p:nvSpPr>
        <p:spPr>
          <a:xfrm>
            <a:off x="498642" y="304800"/>
            <a:ext cx="10972800" cy="1143000"/>
          </a:xfrm>
        </p:spPr>
        <p:txBody>
          <a:bodyPr/>
          <a:lstStyle/>
          <a:p>
            <a:r>
              <a:rPr lang="en-US" dirty="0"/>
              <a:t>Top Return Reasons Budget</a:t>
            </a:r>
          </a:p>
        </p:txBody>
      </p:sp>
      <p:sp>
        <p:nvSpPr>
          <p:cNvPr id="3" name="Text Placeholder 2">
            <a:extLst>
              <a:ext uri="{FF2B5EF4-FFF2-40B4-BE49-F238E27FC236}">
                <a16:creationId xmlns:a16="http://schemas.microsoft.com/office/drawing/2014/main" id="{DBAEDC3C-41A5-4618-8B9C-37A3CFBEEC51}"/>
              </a:ext>
            </a:extLst>
          </p:cNvPr>
          <p:cNvSpPr>
            <a:spLocks noGrp="1"/>
          </p:cNvSpPr>
          <p:nvPr>
            <p:ph type="body" sz="quarter" idx="10"/>
          </p:nvPr>
        </p:nvSpPr>
        <p:spPr>
          <a:xfrm>
            <a:off x="506663" y="1600200"/>
            <a:ext cx="10617200" cy="4876800"/>
          </a:xfrm>
        </p:spPr>
        <p:txBody>
          <a:bodyPr/>
          <a:lstStyle/>
          <a:p>
            <a:pPr lvl="0"/>
            <a:r>
              <a:rPr lang="en-US" dirty="0"/>
              <a:t>The cost named in the expenditure description and the Object Code are not aligned.</a:t>
            </a:r>
          </a:p>
          <a:p>
            <a:pPr lvl="0"/>
            <a:r>
              <a:rPr lang="en-US" dirty="0"/>
              <a:t>A non-specific cost is named in the expenditure description. </a:t>
            </a:r>
          </a:p>
          <a:p>
            <a:pPr lvl="0"/>
            <a:r>
              <a:rPr lang="en-US" dirty="0"/>
              <a:t>An investment is over-budgeted or under-budgeted, often due to selecting the wrong investment number in a budget details line. </a:t>
            </a:r>
          </a:p>
          <a:p>
            <a:pPr lvl="0"/>
            <a:r>
              <a:rPr lang="en-US" dirty="0"/>
              <a:t>Benefits have not been budgeted to accompany a salary or stipend. </a:t>
            </a:r>
          </a:p>
        </p:txBody>
      </p:sp>
    </p:spTree>
    <p:extLst>
      <p:ext uri="{BB962C8B-B14F-4D97-AF65-F5344CB8AC3E}">
        <p14:creationId xmlns:p14="http://schemas.microsoft.com/office/powerpoint/2010/main" val="513263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6926C-EBC7-4889-8FE2-2FF8C8CE7B52}"/>
              </a:ext>
            </a:extLst>
          </p:cNvPr>
          <p:cNvSpPr>
            <a:spLocks noGrp="1"/>
          </p:cNvSpPr>
          <p:nvPr>
            <p:ph type="title"/>
          </p:nvPr>
        </p:nvSpPr>
        <p:spPr>
          <a:xfrm>
            <a:off x="609600" y="342900"/>
            <a:ext cx="10972800" cy="1143000"/>
          </a:xfrm>
        </p:spPr>
        <p:txBody>
          <a:bodyPr/>
          <a:lstStyle/>
          <a:p>
            <a:r>
              <a:rPr lang="en-US" dirty="0"/>
              <a:t>Top Return Reasons Title IA</a:t>
            </a:r>
          </a:p>
        </p:txBody>
      </p:sp>
      <p:sp>
        <p:nvSpPr>
          <p:cNvPr id="3" name="Text Placeholder 2">
            <a:extLst>
              <a:ext uri="{FF2B5EF4-FFF2-40B4-BE49-F238E27FC236}">
                <a16:creationId xmlns:a16="http://schemas.microsoft.com/office/drawing/2014/main" id="{383EE855-4C54-4975-90A5-0661A9796155}"/>
              </a:ext>
            </a:extLst>
          </p:cNvPr>
          <p:cNvSpPr>
            <a:spLocks noGrp="1"/>
          </p:cNvSpPr>
          <p:nvPr>
            <p:ph type="body" sz="quarter" idx="10"/>
          </p:nvPr>
        </p:nvSpPr>
        <p:spPr>
          <a:xfrm>
            <a:off x="637674" y="1485900"/>
            <a:ext cx="10668000" cy="4800600"/>
          </a:xfrm>
        </p:spPr>
        <p:txBody>
          <a:bodyPr/>
          <a:lstStyle/>
          <a:p>
            <a:pPr lvl="0"/>
            <a:r>
              <a:rPr lang="en-US" dirty="0"/>
              <a:t>Supporting documentation needed to assure allowable under Title I (supplemental information on positions like Social Worker, Nurse, Dean of Students etc.) </a:t>
            </a:r>
          </a:p>
          <a:p>
            <a:pPr lvl="0"/>
            <a:r>
              <a:rPr lang="en-US" dirty="0"/>
              <a:t>PFE set-aside (could be LEA-level, school-level or both) do not match the total dollar amount of the investments that relate to PFE.</a:t>
            </a:r>
          </a:p>
          <a:p>
            <a:pPr lvl="0"/>
            <a:r>
              <a:rPr lang="en-US" dirty="0"/>
              <a:t>Homeless set-aside does not match the total dollar amount of the investments related to serving students experiencing homelessness.</a:t>
            </a:r>
          </a:p>
          <a:p>
            <a:endParaRPr lang="en-US" dirty="0"/>
          </a:p>
        </p:txBody>
      </p:sp>
    </p:spTree>
    <p:extLst>
      <p:ext uri="{BB962C8B-B14F-4D97-AF65-F5344CB8AC3E}">
        <p14:creationId xmlns:p14="http://schemas.microsoft.com/office/powerpoint/2010/main" val="817799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0917D-58F4-4A36-9FF4-570F6989498A}"/>
              </a:ext>
            </a:extLst>
          </p:cNvPr>
          <p:cNvSpPr>
            <a:spLocks noGrp="1"/>
          </p:cNvSpPr>
          <p:nvPr>
            <p:ph type="title"/>
          </p:nvPr>
        </p:nvSpPr>
        <p:spPr>
          <a:xfrm>
            <a:off x="609600" y="304800"/>
            <a:ext cx="10972800" cy="1143000"/>
          </a:xfrm>
        </p:spPr>
        <p:txBody>
          <a:bodyPr>
            <a:normAutofit/>
          </a:bodyPr>
          <a:lstStyle/>
          <a:p>
            <a:r>
              <a:rPr lang="en-US" dirty="0"/>
              <a:t>Top Return Reasons Title IIA</a:t>
            </a:r>
          </a:p>
        </p:txBody>
      </p:sp>
      <p:sp>
        <p:nvSpPr>
          <p:cNvPr id="3" name="Text Placeholder 2">
            <a:extLst>
              <a:ext uri="{FF2B5EF4-FFF2-40B4-BE49-F238E27FC236}">
                <a16:creationId xmlns:a16="http://schemas.microsoft.com/office/drawing/2014/main" id="{67376942-BB37-4C5E-851D-3325FE59B775}"/>
              </a:ext>
            </a:extLst>
          </p:cNvPr>
          <p:cNvSpPr>
            <a:spLocks noGrp="1"/>
          </p:cNvSpPr>
          <p:nvPr>
            <p:ph type="body" sz="quarter" idx="10"/>
          </p:nvPr>
        </p:nvSpPr>
        <p:spPr>
          <a:xfrm>
            <a:off x="633663" y="1447800"/>
            <a:ext cx="10591800" cy="5105400"/>
          </a:xfrm>
        </p:spPr>
        <p:txBody>
          <a:bodyPr/>
          <a:lstStyle/>
          <a:p>
            <a:pPr lvl="0"/>
            <a:r>
              <a:rPr lang="en-US" dirty="0"/>
              <a:t>PD investment lacking number of educators, duration, number of consultants, etc. </a:t>
            </a:r>
          </a:p>
          <a:p>
            <a:pPr lvl="0"/>
            <a:r>
              <a:rPr lang="en-US" dirty="0"/>
              <a:t>Calculation is spelled out in the investment description but does not match for actual investment total</a:t>
            </a:r>
          </a:p>
          <a:p>
            <a:pPr lvl="0"/>
            <a:r>
              <a:rPr lang="en-US" dirty="0"/>
              <a:t>Investments for standalone supplies* (this is specific to Title IIA)</a:t>
            </a:r>
          </a:p>
          <a:p>
            <a:pPr marL="0" indent="0">
              <a:buNone/>
            </a:pPr>
            <a:endParaRPr lang="en-US" dirty="0"/>
          </a:p>
        </p:txBody>
      </p:sp>
    </p:spTree>
    <p:extLst>
      <p:ext uri="{BB962C8B-B14F-4D97-AF65-F5344CB8AC3E}">
        <p14:creationId xmlns:p14="http://schemas.microsoft.com/office/powerpoint/2010/main" val="7968812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DB9D4-4DDE-494C-B5F4-6E2BAC636046}"/>
              </a:ext>
            </a:extLst>
          </p:cNvPr>
          <p:cNvSpPr>
            <a:spLocks noGrp="1"/>
          </p:cNvSpPr>
          <p:nvPr>
            <p:ph type="title"/>
          </p:nvPr>
        </p:nvSpPr>
        <p:spPr>
          <a:xfrm>
            <a:off x="533400" y="342900"/>
            <a:ext cx="10972800" cy="1143000"/>
          </a:xfrm>
        </p:spPr>
        <p:txBody>
          <a:bodyPr/>
          <a:lstStyle/>
          <a:p>
            <a:r>
              <a:rPr lang="en-US" dirty="0"/>
              <a:t>Top Return Reasons Title IVA</a:t>
            </a:r>
          </a:p>
        </p:txBody>
      </p:sp>
      <p:sp>
        <p:nvSpPr>
          <p:cNvPr id="3" name="Text Placeholder 2">
            <a:extLst>
              <a:ext uri="{FF2B5EF4-FFF2-40B4-BE49-F238E27FC236}">
                <a16:creationId xmlns:a16="http://schemas.microsoft.com/office/drawing/2014/main" id="{C52873B1-5997-4A11-95FA-147BC023BBD4}"/>
              </a:ext>
            </a:extLst>
          </p:cNvPr>
          <p:cNvSpPr>
            <a:spLocks noGrp="1"/>
          </p:cNvSpPr>
          <p:nvPr>
            <p:ph type="body" sz="quarter" idx="10"/>
          </p:nvPr>
        </p:nvSpPr>
        <p:spPr/>
        <p:txBody>
          <a:bodyPr/>
          <a:lstStyle/>
          <a:p>
            <a:pPr lvl="0"/>
            <a:r>
              <a:rPr lang="en-US" dirty="0"/>
              <a:t>Did not meet budgeting requirements for the three content areas within Title IV or exceeded budgeting cap for infrastructure</a:t>
            </a:r>
          </a:p>
          <a:p>
            <a:pPr lvl="0"/>
            <a:r>
              <a:rPr lang="en-US" dirty="0"/>
              <a:t>Not providing enough detail to determine reasonableness (especially in PD investments)</a:t>
            </a:r>
          </a:p>
          <a:p>
            <a:pPr lvl="0"/>
            <a:r>
              <a:rPr lang="en-US" dirty="0"/>
              <a:t>Title IV pooled at schoolwide school but no investment written that meets the intent of Title IV at that school</a:t>
            </a:r>
          </a:p>
          <a:p>
            <a:pPr marL="0" indent="0">
              <a:buNone/>
            </a:pPr>
            <a:endParaRPr lang="en-US" dirty="0"/>
          </a:p>
        </p:txBody>
      </p:sp>
    </p:spTree>
    <p:extLst>
      <p:ext uri="{BB962C8B-B14F-4D97-AF65-F5344CB8AC3E}">
        <p14:creationId xmlns:p14="http://schemas.microsoft.com/office/powerpoint/2010/main" val="2658606159"/>
      </p:ext>
    </p:extLst>
  </p:cSld>
  <p:clrMapOvr>
    <a:masterClrMapping/>
  </p:clrMapOvr>
</p:sld>
</file>

<file path=ppt/theme/theme1.xml><?xml version="1.0" encoding="utf-8"?>
<a:theme xmlns:a="http://schemas.openxmlformats.org/drawingml/2006/main" name="Custom Design">
  <a:themeElements>
    <a:clrScheme name="SOV Branded">
      <a:dk1>
        <a:sysClr val="windowText" lastClr="000000"/>
      </a:dk1>
      <a:lt1>
        <a:srgbClr val="FFFFFF"/>
      </a:lt1>
      <a:dk2>
        <a:srgbClr val="00853F"/>
      </a:dk2>
      <a:lt2>
        <a:srgbClr val="FFFFFF"/>
      </a:lt2>
      <a:accent1>
        <a:srgbClr val="00853F"/>
      </a:accent1>
      <a:accent2>
        <a:srgbClr val="F38F1D"/>
      </a:accent2>
      <a:accent3>
        <a:srgbClr val="9BBB59"/>
      </a:accent3>
      <a:accent4>
        <a:srgbClr val="8064A2"/>
      </a:accent4>
      <a:accent5>
        <a:srgbClr val="4BACC6"/>
      </a:accent5>
      <a:accent6>
        <a:srgbClr val="F79646"/>
      </a:accent6>
      <a:hlink>
        <a:srgbClr val="0000FF"/>
      </a:hlink>
      <a:folHlink>
        <a:srgbClr val="800080"/>
      </a:folHlink>
    </a:clrScheme>
    <a:fontScheme name="AOE">
      <a:majorFont>
        <a:latin typeface="Franklin Gothic Demi"/>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edu-power-point-presentation" id="{1B128B70-70AF-4B7C-9293-EEBAC897522F}" vid="{C3378C90-7FCF-498C-AD34-2749BB19869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1794</TotalTime>
  <Words>1977</Words>
  <Application>Microsoft Office PowerPoint</Application>
  <PresentationFormat>Widescreen</PresentationFormat>
  <Paragraphs>175</Paragraphs>
  <Slides>33</Slides>
  <Notes>11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33</vt:i4>
      </vt:variant>
    </vt:vector>
  </HeadingPairs>
  <TitlesOfParts>
    <vt:vector size="41" baseType="lpstr">
      <vt:lpstr>Arial</vt:lpstr>
      <vt:lpstr>Calibri</vt:lpstr>
      <vt:lpstr>Franklin Gothic Book</vt:lpstr>
      <vt:lpstr>Franklin Gothic Demi</vt:lpstr>
      <vt:lpstr>Franklin Gothic Demi Cond</vt:lpstr>
      <vt:lpstr>Palatino Linotype</vt:lpstr>
      <vt:lpstr>Wingdings</vt:lpstr>
      <vt:lpstr>Custom Design</vt:lpstr>
      <vt:lpstr>A Road Map to CFP Application Feedback </vt:lpstr>
      <vt:lpstr>Getting Started</vt:lpstr>
      <vt:lpstr>Virtual Conference Reminder </vt:lpstr>
      <vt:lpstr>Today’s Agenda </vt:lpstr>
      <vt:lpstr>Top Return Reasons General </vt:lpstr>
      <vt:lpstr>Top Return Reasons Budget</vt:lpstr>
      <vt:lpstr>Top Return Reasons Title IA</vt:lpstr>
      <vt:lpstr>Top Return Reasons Title IIA</vt:lpstr>
      <vt:lpstr>Top Return Reasons Title IVA</vt:lpstr>
      <vt:lpstr> Example Returned for Budget</vt:lpstr>
      <vt:lpstr> Example AOE Feedback for Returned Budget</vt:lpstr>
      <vt:lpstr>Example Approved Revision for Budget</vt:lpstr>
      <vt:lpstr>Example Title I Returned Investment</vt:lpstr>
      <vt:lpstr>Example AOE Feedback for Title I </vt:lpstr>
      <vt:lpstr>Example Approved Revision for Title I Option 1</vt:lpstr>
      <vt:lpstr>Example Approved Revision for Title I Option 2</vt:lpstr>
      <vt:lpstr>Example Approved Revision for Title I Option 3</vt:lpstr>
      <vt:lpstr>Example Returned Investment for Title IIA</vt:lpstr>
      <vt:lpstr>Example AOE Feedback for Title IIA</vt:lpstr>
      <vt:lpstr>Example Approved Revision for Title IIA</vt:lpstr>
      <vt:lpstr>Example Returned Investment for Title IV</vt:lpstr>
      <vt:lpstr>Example AOE Feedback for Title IV</vt:lpstr>
      <vt:lpstr>Example Approved Revision for Title IV</vt:lpstr>
      <vt:lpstr>CFP Application Feedback LEA Review Process: Step 1</vt:lpstr>
      <vt:lpstr>CFP Application Feedback LEA Review Process: Step 2</vt:lpstr>
      <vt:lpstr>CFP Application Feedback LEA Review Process: Step 3</vt:lpstr>
      <vt:lpstr>CFP Application Feedback LEA Review Process: Step 4</vt:lpstr>
      <vt:lpstr>CFP Application Feedback LEA Review Process: Step 5</vt:lpstr>
      <vt:lpstr>CFP Application Feedback LEA Review Process: Step 6</vt:lpstr>
      <vt:lpstr>Roadmap to Application Feedback Checklist</vt:lpstr>
      <vt:lpstr>Program Specific AOE Staff Emails</vt:lpstr>
      <vt:lpstr>Helpful Tips &amp; Efficiency Suggestions</vt:lpstr>
      <vt:lpstr>Questions?</vt:lpstr>
    </vt:vector>
  </TitlesOfParts>
  <Company>Vermont Agency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Communicating Effectively</dc:title>
  <dc:creator>Brackin, Stephanie</dc:creator>
  <cp:lastModifiedBy>Graves, Amber</cp:lastModifiedBy>
  <cp:revision>110</cp:revision>
  <cp:lastPrinted>2017-07-21T20:11:01Z</cp:lastPrinted>
  <dcterms:created xsi:type="dcterms:W3CDTF">2017-05-10T13:02:58Z</dcterms:created>
  <dcterms:modified xsi:type="dcterms:W3CDTF">2021-04-13T13:52:01Z</dcterms:modified>
</cp:coreProperties>
</file>